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57"/>
  </p:notesMasterIdLst>
  <p:sldIdLst>
    <p:sldId id="344" r:id="rId2"/>
    <p:sldId id="343" r:id="rId3"/>
    <p:sldId id="345" r:id="rId4"/>
    <p:sldId id="346" r:id="rId5"/>
    <p:sldId id="347" r:id="rId6"/>
    <p:sldId id="256" r:id="rId7"/>
    <p:sldId id="258" r:id="rId8"/>
    <p:sldId id="317" r:id="rId9"/>
    <p:sldId id="318" r:id="rId10"/>
    <p:sldId id="320" r:id="rId11"/>
    <p:sldId id="321" r:id="rId12"/>
    <p:sldId id="322" r:id="rId13"/>
    <p:sldId id="323" r:id="rId14"/>
    <p:sldId id="324" r:id="rId15"/>
    <p:sldId id="325" r:id="rId16"/>
    <p:sldId id="326" r:id="rId17"/>
    <p:sldId id="327" r:id="rId18"/>
    <p:sldId id="328" r:id="rId19"/>
    <p:sldId id="329" r:id="rId20"/>
    <p:sldId id="331" r:id="rId21"/>
    <p:sldId id="332" r:id="rId22"/>
    <p:sldId id="348" r:id="rId23"/>
    <p:sldId id="349" r:id="rId24"/>
    <p:sldId id="334" r:id="rId25"/>
    <p:sldId id="341" r:id="rId26"/>
    <p:sldId id="342" r:id="rId27"/>
    <p:sldId id="260" r:id="rId28"/>
    <p:sldId id="259" r:id="rId29"/>
    <p:sldId id="261" r:id="rId30"/>
    <p:sldId id="297" r:id="rId31"/>
    <p:sldId id="298" r:id="rId32"/>
    <p:sldId id="262" r:id="rId33"/>
    <p:sldId id="299" r:id="rId34"/>
    <p:sldId id="306" r:id="rId35"/>
    <p:sldId id="307" r:id="rId36"/>
    <p:sldId id="338" r:id="rId37"/>
    <p:sldId id="339" r:id="rId38"/>
    <p:sldId id="340" r:id="rId39"/>
    <p:sldId id="300" r:id="rId40"/>
    <p:sldId id="301" r:id="rId41"/>
    <p:sldId id="308" r:id="rId42"/>
    <p:sldId id="311" r:id="rId43"/>
    <p:sldId id="302" r:id="rId44"/>
    <p:sldId id="303" r:id="rId45"/>
    <p:sldId id="304" r:id="rId46"/>
    <p:sldId id="309" r:id="rId47"/>
    <p:sldId id="312" r:id="rId48"/>
    <p:sldId id="305" r:id="rId49"/>
    <p:sldId id="310" r:id="rId50"/>
    <p:sldId id="314" r:id="rId51"/>
    <p:sldId id="315" r:id="rId52"/>
    <p:sldId id="313" r:id="rId53"/>
    <p:sldId id="316" r:id="rId54"/>
    <p:sldId id="336" r:id="rId55"/>
    <p:sldId id="337" r:id="rId56"/>
  </p:sldIdLst>
  <p:sldSz cx="9144000" cy="5143500" type="screen16x9"/>
  <p:notesSz cx="6858000" cy="9144000"/>
  <p:embeddedFontLst>
    <p:embeddedFont>
      <p:font typeface="Barlow Semi Condensed" panose="00000506000000000000" pitchFamily="2" charset="0"/>
      <p:regular r:id="rId58"/>
      <p:bold r:id="rId59"/>
      <p:italic r:id="rId60"/>
      <p:boldItalic r:id="rId61"/>
    </p:embeddedFont>
    <p:embeddedFont>
      <p:font typeface="Oxygen" panose="02000503000000000000" pitchFamily="2" charset="0"/>
      <p:regular r:id="rId62"/>
      <p:bold r:id="rId63"/>
    </p:embeddedFont>
    <p:embeddedFont>
      <p:font typeface="Roboto" panose="02000000000000000000" pitchFamily="2" charset="0"/>
      <p:regular r:id="rId64"/>
      <p:bold r:id="rId65"/>
      <p:italic r:id="rId66"/>
      <p:boldItalic r:id="rId67"/>
    </p:embeddedFont>
    <p:embeddedFont>
      <p:font typeface="Staatliches" pitchFamily="2" charset="0"/>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2C1348-2241-4583-9F7E-341A3395BB5C}">
  <a:tblStyle styleId="{722C1348-2241-4583-9F7E-341A3395BB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61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MAS PRAMUDITA" userId="4b9c5df0-2fce-4a53-bfce-7f5a7233d58f" providerId="ADAL" clId="{85543C2F-2074-403C-81AD-D191C3CFC5B9}"/>
    <pc:docChg chg="undo custSel addSld modSld sldOrd">
      <pc:chgData name="DIMAS PRAMUDITA" userId="4b9c5df0-2fce-4a53-bfce-7f5a7233d58f" providerId="ADAL" clId="{85543C2F-2074-403C-81AD-D191C3CFC5B9}" dt="2023-03-09T12:52:42.898" v="1815" actId="20577"/>
      <pc:docMkLst>
        <pc:docMk/>
      </pc:docMkLst>
      <pc:sldChg chg="modSp">
        <pc:chgData name="DIMAS PRAMUDITA" userId="4b9c5df0-2fce-4a53-bfce-7f5a7233d58f" providerId="ADAL" clId="{85543C2F-2074-403C-81AD-D191C3CFC5B9}" dt="2023-03-01T06:18:23.687" v="261" actId="1038"/>
        <pc:sldMkLst>
          <pc:docMk/>
          <pc:sldMk cId="0" sldId="259"/>
        </pc:sldMkLst>
        <pc:spChg chg="mod">
          <ac:chgData name="DIMAS PRAMUDITA" userId="4b9c5df0-2fce-4a53-bfce-7f5a7233d58f" providerId="ADAL" clId="{85543C2F-2074-403C-81AD-D191C3CFC5B9}" dt="2023-03-01T06:18:23.687" v="261" actId="1038"/>
          <ac:spMkLst>
            <pc:docMk/>
            <pc:sldMk cId="0" sldId="259"/>
            <ac:spMk id="194" creationId="{00000000-0000-0000-0000-000000000000}"/>
          </ac:spMkLst>
        </pc:spChg>
        <pc:spChg chg="mod">
          <ac:chgData name="DIMAS PRAMUDITA" userId="4b9c5df0-2fce-4a53-bfce-7f5a7233d58f" providerId="ADAL" clId="{85543C2F-2074-403C-81AD-D191C3CFC5B9}" dt="2023-03-01T06:18:13.816" v="214" actId="1038"/>
          <ac:spMkLst>
            <pc:docMk/>
            <pc:sldMk cId="0" sldId="259"/>
            <ac:spMk id="201" creationId="{00000000-0000-0000-0000-000000000000}"/>
          </ac:spMkLst>
        </pc:spChg>
        <pc:spChg chg="mod">
          <ac:chgData name="DIMAS PRAMUDITA" userId="4b9c5df0-2fce-4a53-bfce-7f5a7233d58f" providerId="ADAL" clId="{85543C2F-2074-403C-81AD-D191C3CFC5B9}" dt="2023-03-01T06:18:18.679" v="238" actId="1037"/>
          <ac:spMkLst>
            <pc:docMk/>
            <pc:sldMk cId="0" sldId="259"/>
            <ac:spMk id="202" creationId="{00000000-0000-0000-0000-000000000000}"/>
          </ac:spMkLst>
        </pc:spChg>
        <pc:grpChg chg="mod">
          <ac:chgData name="DIMAS PRAMUDITA" userId="4b9c5df0-2fce-4a53-bfce-7f5a7233d58f" providerId="ADAL" clId="{85543C2F-2074-403C-81AD-D191C3CFC5B9}" dt="2023-03-01T06:18:06.323" v="181" actId="1037"/>
          <ac:grpSpMkLst>
            <pc:docMk/>
            <pc:sldMk cId="0" sldId="259"/>
            <ac:grpSpMk id="196" creationId="{00000000-0000-0000-0000-000000000000}"/>
          </ac:grpSpMkLst>
        </pc:grpChg>
      </pc:sldChg>
      <pc:sldChg chg="ord">
        <pc:chgData name="DIMAS PRAMUDITA" userId="4b9c5df0-2fce-4a53-bfce-7f5a7233d58f" providerId="ADAL" clId="{85543C2F-2074-403C-81AD-D191C3CFC5B9}" dt="2023-02-25T02:07:01.211" v="2"/>
        <pc:sldMkLst>
          <pc:docMk/>
          <pc:sldMk cId="0" sldId="260"/>
        </pc:sldMkLst>
      </pc:sldChg>
      <pc:sldChg chg="modSp">
        <pc:chgData name="DIMAS PRAMUDITA" userId="4b9c5df0-2fce-4a53-bfce-7f5a7233d58f" providerId="ADAL" clId="{85543C2F-2074-403C-81AD-D191C3CFC5B9}" dt="2023-02-14T07:13:36.152" v="1" actId="20577"/>
        <pc:sldMkLst>
          <pc:docMk/>
          <pc:sldMk cId="0" sldId="262"/>
        </pc:sldMkLst>
        <pc:spChg chg="mod">
          <ac:chgData name="DIMAS PRAMUDITA" userId="4b9c5df0-2fce-4a53-bfce-7f5a7233d58f" providerId="ADAL" clId="{85543C2F-2074-403C-81AD-D191C3CFC5B9}" dt="2023-02-14T07:13:36.152" v="1" actId="20577"/>
          <ac:spMkLst>
            <pc:docMk/>
            <pc:sldMk cId="0" sldId="262"/>
            <ac:spMk id="334" creationId="{00000000-0000-0000-0000-000000000000}"/>
          </ac:spMkLst>
        </pc:spChg>
      </pc:sldChg>
      <pc:sldChg chg="modSp">
        <pc:chgData name="DIMAS PRAMUDITA" userId="4b9c5df0-2fce-4a53-bfce-7f5a7233d58f" providerId="ADAL" clId="{85543C2F-2074-403C-81AD-D191C3CFC5B9}" dt="2023-03-08T07:31:38.361" v="1788" actId="20577"/>
        <pc:sldMkLst>
          <pc:docMk/>
          <pc:sldMk cId="32040082" sldId="340"/>
        </pc:sldMkLst>
        <pc:spChg chg="mod">
          <ac:chgData name="DIMAS PRAMUDITA" userId="4b9c5df0-2fce-4a53-bfce-7f5a7233d58f" providerId="ADAL" clId="{85543C2F-2074-403C-81AD-D191C3CFC5B9}" dt="2023-03-08T07:08:24.723" v="1772" actId="1037"/>
          <ac:spMkLst>
            <pc:docMk/>
            <pc:sldMk cId="32040082" sldId="340"/>
            <ac:spMk id="9" creationId="{08EF0796-402D-47AD-E956-161BFB2B683B}"/>
          </ac:spMkLst>
        </pc:spChg>
        <pc:spChg chg="mod">
          <ac:chgData name="DIMAS PRAMUDITA" userId="4b9c5df0-2fce-4a53-bfce-7f5a7233d58f" providerId="ADAL" clId="{85543C2F-2074-403C-81AD-D191C3CFC5B9}" dt="2023-03-08T07:31:38.361" v="1788" actId="20577"/>
          <ac:spMkLst>
            <pc:docMk/>
            <pc:sldMk cId="32040082" sldId="340"/>
            <ac:spMk id="334" creationId="{00000000-0000-0000-0000-000000000000}"/>
          </ac:spMkLst>
        </pc:spChg>
      </pc:sldChg>
      <pc:sldChg chg="modSp">
        <pc:chgData name="DIMAS PRAMUDITA" userId="4b9c5df0-2fce-4a53-bfce-7f5a7233d58f" providerId="ADAL" clId="{85543C2F-2074-403C-81AD-D191C3CFC5B9}" dt="2023-03-08T03:30:44.838" v="1771" actId="1076"/>
        <pc:sldMkLst>
          <pc:docMk/>
          <pc:sldMk cId="2354497708" sldId="342"/>
        </pc:sldMkLst>
        <pc:spChg chg="mod">
          <ac:chgData name="DIMAS PRAMUDITA" userId="4b9c5df0-2fce-4a53-bfce-7f5a7233d58f" providerId="ADAL" clId="{85543C2F-2074-403C-81AD-D191C3CFC5B9}" dt="2023-03-08T03:30:44.838" v="1771" actId="1076"/>
          <ac:spMkLst>
            <pc:docMk/>
            <pc:sldMk cId="2354497708" sldId="342"/>
            <ac:spMk id="6" creationId="{9560A743-72F9-978F-D9C8-7CE5626DE288}"/>
          </ac:spMkLst>
        </pc:spChg>
        <pc:spChg chg="mod">
          <ac:chgData name="DIMAS PRAMUDITA" userId="4b9c5df0-2fce-4a53-bfce-7f5a7233d58f" providerId="ADAL" clId="{85543C2F-2074-403C-81AD-D191C3CFC5B9}" dt="2023-03-08T03:29:40.706" v="1744" actId="1037"/>
          <ac:spMkLst>
            <pc:docMk/>
            <pc:sldMk cId="2354497708" sldId="342"/>
            <ac:spMk id="201" creationId="{00000000-0000-0000-0000-000000000000}"/>
          </ac:spMkLst>
        </pc:spChg>
        <pc:spChg chg="mod">
          <ac:chgData name="DIMAS PRAMUDITA" userId="4b9c5df0-2fce-4a53-bfce-7f5a7233d58f" providerId="ADAL" clId="{85543C2F-2074-403C-81AD-D191C3CFC5B9}" dt="2023-03-08T03:29:47.378" v="1769" actId="1037"/>
          <ac:spMkLst>
            <pc:docMk/>
            <pc:sldMk cId="2354497708" sldId="342"/>
            <ac:spMk id="202" creationId="{00000000-0000-0000-0000-000000000000}"/>
          </ac:spMkLst>
        </pc:spChg>
        <pc:grpChg chg="mod">
          <ac:chgData name="DIMAS PRAMUDITA" userId="4b9c5df0-2fce-4a53-bfce-7f5a7233d58f" providerId="ADAL" clId="{85543C2F-2074-403C-81AD-D191C3CFC5B9}" dt="2023-03-08T03:29:35.875" v="1718" actId="1037"/>
          <ac:grpSpMkLst>
            <pc:docMk/>
            <pc:sldMk cId="2354497708" sldId="342"/>
            <ac:grpSpMk id="196" creationId="{00000000-0000-0000-0000-000000000000}"/>
          </ac:grpSpMkLst>
        </pc:grpChg>
      </pc:sldChg>
      <pc:sldChg chg="addSp delSp modSp add ord">
        <pc:chgData name="DIMAS PRAMUDITA" userId="4b9c5df0-2fce-4a53-bfce-7f5a7233d58f" providerId="ADAL" clId="{85543C2F-2074-403C-81AD-D191C3CFC5B9}" dt="2023-03-01T07:04:55.932" v="547"/>
        <pc:sldMkLst>
          <pc:docMk/>
          <pc:sldMk cId="3508122128" sldId="343"/>
        </pc:sldMkLst>
        <pc:spChg chg="add del mod">
          <ac:chgData name="DIMAS PRAMUDITA" userId="4b9c5df0-2fce-4a53-bfce-7f5a7233d58f" providerId="ADAL" clId="{85543C2F-2074-403C-81AD-D191C3CFC5B9}" dt="2023-03-01T06:44:51.113" v="342" actId="478"/>
          <ac:spMkLst>
            <pc:docMk/>
            <pc:sldMk cId="3508122128" sldId="343"/>
            <ac:spMk id="3" creationId="{FACC4398-5680-4212-ABA7-EFDEF14A2F3F}"/>
          </ac:spMkLst>
        </pc:spChg>
        <pc:spChg chg="add del mod">
          <ac:chgData name="DIMAS PRAMUDITA" userId="4b9c5df0-2fce-4a53-bfce-7f5a7233d58f" providerId="ADAL" clId="{85543C2F-2074-403C-81AD-D191C3CFC5B9}" dt="2023-03-01T06:44:50.934" v="341" actId="478"/>
          <ac:spMkLst>
            <pc:docMk/>
            <pc:sldMk cId="3508122128" sldId="343"/>
            <ac:spMk id="5" creationId="{FFAD393C-8100-4F12-94F1-136DEA1C99AF}"/>
          </ac:spMkLst>
        </pc:spChg>
        <pc:spChg chg="add del mod">
          <ac:chgData name="DIMAS PRAMUDITA" userId="4b9c5df0-2fce-4a53-bfce-7f5a7233d58f" providerId="ADAL" clId="{85543C2F-2074-403C-81AD-D191C3CFC5B9}" dt="2023-03-01T06:45:02.706" v="345" actId="478"/>
          <ac:spMkLst>
            <pc:docMk/>
            <pc:sldMk cId="3508122128" sldId="343"/>
            <ac:spMk id="7" creationId="{C9978B04-53DF-490D-8589-EC1541643573}"/>
          </ac:spMkLst>
        </pc:spChg>
        <pc:spChg chg="add del mod">
          <ac:chgData name="DIMAS PRAMUDITA" userId="4b9c5df0-2fce-4a53-bfce-7f5a7233d58f" providerId="ADAL" clId="{85543C2F-2074-403C-81AD-D191C3CFC5B9}" dt="2023-03-01T06:45:11.192" v="348" actId="478"/>
          <ac:spMkLst>
            <pc:docMk/>
            <pc:sldMk cId="3508122128" sldId="343"/>
            <ac:spMk id="9" creationId="{7A1A7987-A5D8-4A87-850C-96EC7FA03018}"/>
          </ac:spMkLst>
        </pc:spChg>
        <pc:spChg chg="add del mod">
          <ac:chgData name="DIMAS PRAMUDITA" userId="4b9c5df0-2fce-4a53-bfce-7f5a7233d58f" providerId="ADAL" clId="{85543C2F-2074-403C-81AD-D191C3CFC5B9}" dt="2023-03-01T06:45:18.802" v="351" actId="478"/>
          <ac:spMkLst>
            <pc:docMk/>
            <pc:sldMk cId="3508122128" sldId="343"/>
            <ac:spMk id="11" creationId="{17AF6C74-86A2-4200-ACC9-66B46DE9F6EC}"/>
          </ac:spMkLst>
        </pc:spChg>
        <pc:spChg chg="add del mod">
          <ac:chgData name="DIMAS PRAMUDITA" userId="4b9c5df0-2fce-4a53-bfce-7f5a7233d58f" providerId="ADAL" clId="{85543C2F-2074-403C-81AD-D191C3CFC5B9}" dt="2023-03-01T06:59:02.097" v="419" actId="478"/>
          <ac:spMkLst>
            <pc:docMk/>
            <pc:sldMk cId="3508122128" sldId="343"/>
            <ac:spMk id="12" creationId="{4D61D7FB-4D7B-44C4-932A-6BFE119C1079}"/>
          </ac:spMkLst>
        </pc:spChg>
        <pc:spChg chg="mod">
          <ac:chgData name="DIMAS PRAMUDITA" userId="4b9c5df0-2fce-4a53-bfce-7f5a7233d58f" providerId="ADAL" clId="{85543C2F-2074-403C-81AD-D191C3CFC5B9}" dt="2023-03-01T07:02:07.860" v="546" actId="1036"/>
          <ac:spMkLst>
            <pc:docMk/>
            <pc:sldMk cId="3508122128" sldId="343"/>
            <ac:spMk id="194" creationId="{00000000-0000-0000-0000-000000000000}"/>
          </ac:spMkLst>
        </pc:spChg>
        <pc:spChg chg="mod">
          <ac:chgData name="DIMAS PRAMUDITA" userId="4b9c5df0-2fce-4a53-bfce-7f5a7233d58f" providerId="ADAL" clId="{85543C2F-2074-403C-81AD-D191C3CFC5B9}" dt="2023-03-01T06:54:09.774" v="390" actId="20577"/>
          <ac:spMkLst>
            <pc:docMk/>
            <pc:sldMk cId="3508122128" sldId="343"/>
            <ac:spMk id="195" creationId="{00000000-0000-0000-0000-000000000000}"/>
          </ac:spMkLst>
        </pc:spChg>
        <pc:spChg chg="add del">
          <ac:chgData name="DIMAS PRAMUDITA" userId="4b9c5df0-2fce-4a53-bfce-7f5a7233d58f" providerId="ADAL" clId="{85543C2F-2074-403C-81AD-D191C3CFC5B9}" dt="2023-03-01T06:45:06.130" v="346" actId="478"/>
          <ac:spMkLst>
            <pc:docMk/>
            <pc:sldMk cId="3508122128" sldId="343"/>
            <ac:spMk id="201" creationId="{00000000-0000-0000-0000-000000000000}"/>
          </ac:spMkLst>
        </pc:spChg>
        <pc:spChg chg="add del">
          <ac:chgData name="DIMAS PRAMUDITA" userId="4b9c5df0-2fce-4a53-bfce-7f5a7233d58f" providerId="ADAL" clId="{85543C2F-2074-403C-81AD-D191C3CFC5B9}" dt="2023-03-01T06:45:14.594" v="349" actId="478"/>
          <ac:spMkLst>
            <pc:docMk/>
            <pc:sldMk cId="3508122128" sldId="343"/>
            <ac:spMk id="202" creationId="{00000000-0000-0000-0000-000000000000}"/>
          </ac:spMkLst>
        </pc:spChg>
        <pc:grpChg chg="del">
          <ac:chgData name="DIMAS PRAMUDITA" userId="4b9c5df0-2fce-4a53-bfce-7f5a7233d58f" providerId="ADAL" clId="{85543C2F-2074-403C-81AD-D191C3CFC5B9}" dt="2023-03-01T06:45:50.779" v="352" actId="478"/>
          <ac:grpSpMkLst>
            <pc:docMk/>
            <pc:sldMk cId="3508122128" sldId="343"/>
            <ac:grpSpMk id="196" creationId="{00000000-0000-0000-0000-000000000000}"/>
          </ac:grpSpMkLst>
        </pc:grpChg>
        <pc:picChg chg="add mod">
          <ac:chgData name="DIMAS PRAMUDITA" userId="4b9c5df0-2fce-4a53-bfce-7f5a7233d58f" providerId="ADAL" clId="{85543C2F-2074-403C-81AD-D191C3CFC5B9}" dt="2023-03-01T07:01:37.889" v="539" actId="1038"/>
          <ac:picMkLst>
            <pc:docMk/>
            <pc:sldMk cId="3508122128" sldId="343"/>
            <ac:picMk id="14" creationId="{6968A0FB-CA0B-46A7-9280-55A4BBEAAB26}"/>
          </ac:picMkLst>
        </pc:picChg>
      </pc:sldChg>
      <pc:sldChg chg="modSp add ord">
        <pc:chgData name="DIMAS PRAMUDITA" userId="4b9c5df0-2fce-4a53-bfce-7f5a7233d58f" providerId="ADAL" clId="{85543C2F-2074-403C-81AD-D191C3CFC5B9}" dt="2023-03-01T06:21:28.723" v="290" actId="20577"/>
        <pc:sldMkLst>
          <pc:docMk/>
          <pc:sldMk cId="375066277" sldId="344"/>
        </pc:sldMkLst>
        <pc:spChg chg="mod">
          <ac:chgData name="DIMAS PRAMUDITA" userId="4b9c5df0-2fce-4a53-bfce-7f5a7233d58f" providerId="ADAL" clId="{85543C2F-2074-403C-81AD-D191C3CFC5B9}" dt="2023-03-01T06:21:28.723" v="290" actId="20577"/>
          <ac:spMkLst>
            <pc:docMk/>
            <pc:sldMk cId="375066277" sldId="344"/>
            <ac:spMk id="132" creationId="{00000000-0000-0000-0000-000000000000}"/>
          </ac:spMkLst>
        </pc:spChg>
      </pc:sldChg>
      <pc:sldChg chg="addSp delSp modSp add ord">
        <pc:chgData name="DIMAS PRAMUDITA" userId="4b9c5df0-2fce-4a53-bfce-7f5a7233d58f" providerId="ADAL" clId="{85543C2F-2074-403C-81AD-D191C3CFC5B9}" dt="2023-03-01T10:21:26.985" v="992"/>
        <pc:sldMkLst>
          <pc:docMk/>
          <pc:sldMk cId="2151393079" sldId="345"/>
        </pc:sldMkLst>
        <pc:spChg chg="mod">
          <ac:chgData name="DIMAS PRAMUDITA" userId="4b9c5df0-2fce-4a53-bfce-7f5a7233d58f" providerId="ADAL" clId="{85543C2F-2074-403C-81AD-D191C3CFC5B9}" dt="2023-03-01T07:05:19.203" v="556" actId="20577"/>
          <ac:spMkLst>
            <pc:docMk/>
            <pc:sldMk cId="2151393079" sldId="345"/>
            <ac:spMk id="841" creationId="{00000000-0000-0000-0000-000000000000}"/>
          </ac:spMkLst>
        </pc:spChg>
        <pc:spChg chg="mod">
          <ac:chgData name="DIMAS PRAMUDITA" userId="4b9c5df0-2fce-4a53-bfce-7f5a7233d58f" providerId="ADAL" clId="{85543C2F-2074-403C-81AD-D191C3CFC5B9}" dt="2023-03-01T10:20:56.816" v="990" actId="164"/>
          <ac:spMkLst>
            <pc:docMk/>
            <pc:sldMk cId="2151393079" sldId="345"/>
            <ac:spMk id="843" creationId="{00000000-0000-0000-0000-000000000000}"/>
          </ac:spMkLst>
        </pc:spChg>
        <pc:spChg chg="mod">
          <ac:chgData name="DIMAS PRAMUDITA" userId="4b9c5df0-2fce-4a53-bfce-7f5a7233d58f" providerId="ADAL" clId="{85543C2F-2074-403C-81AD-D191C3CFC5B9}" dt="2023-03-01T10:20:56.816" v="990" actId="164"/>
          <ac:spMkLst>
            <pc:docMk/>
            <pc:sldMk cId="2151393079" sldId="345"/>
            <ac:spMk id="844" creationId="{00000000-0000-0000-0000-000000000000}"/>
          </ac:spMkLst>
        </pc:spChg>
        <pc:spChg chg="mod">
          <ac:chgData name="DIMAS PRAMUDITA" userId="4b9c5df0-2fce-4a53-bfce-7f5a7233d58f" providerId="ADAL" clId="{85543C2F-2074-403C-81AD-D191C3CFC5B9}" dt="2023-03-01T10:20:56.816" v="990" actId="164"/>
          <ac:spMkLst>
            <pc:docMk/>
            <pc:sldMk cId="2151393079" sldId="345"/>
            <ac:spMk id="845" creationId="{00000000-0000-0000-0000-000000000000}"/>
          </ac:spMkLst>
        </pc:spChg>
        <pc:spChg chg="mod">
          <ac:chgData name="DIMAS PRAMUDITA" userId="4b9c5df0-2fce-4a53-bfce-7f5a7233d58f" providerId="ADAL" clId="{85543C2F-2074-403C-81AD-D191C3CFC5B9}" dt="2023-03-01T10:20:56.816" v="990" actId="164"/>
          <ac:spMkLst>
            <pc:docMk/>
            <pc:sldMk cId="2151393079" sldId="345"/>
            <ac:spMk id="846" creationId="{00000000-0000-0000-0000-000000000000}"/>
          </ac:spMkLst>
        </pc:spChg>
        <pc:spChg chg="mod">
          <ac:chgData name="DIMAS PRAMUDITA" userId="4b9c5df0-2fce-4a53-bfce-7f5a7233d58f" providerId="ADAL" clId="{85543C2F-2074-403C-81AD-D191C3CFC5B9}" dt="2023-03-01T07:15:24.730" v="945" actId="1035"/>
          <ac:spMkLst>
            <pc:docMk/>
            <pc:sldMk cId="2151393079" sldId="345"/>
            <ac:spMk id="847" creationId="{00000000-0000-0000-0000-000000000000}"/>
          </ac:spMkLst>
        </pc:spChg>
        <pc:spChg chg="mod">
          <ac:chgData name="DIMAS PRAMUDITA" userId="4b9c5df0-2fce-4a53-bfce-7f5a7233d58f" providerId="ADAL" clId="{85543C2F-2074-403C-81AD-D191C3CFC5B9}" dt="2023-03-01T07:15:27.934" v="952" actId="1035"/>
          <ac:spMkLst>
            <pc:docMk/>
            <pc:sldMk cId="2151393079" sldId="345"/>
            <ac:spMk id="849" creationId="{00000000-0000-0000-0000-000000000000}"/>
          </ac:spMkLst>
        </pc:spChg>
        <pc:spChg chg="mod">
          <ac:chgData name="DIMAS PRAMUDITA" userId="4b9c5df0-2fce-4a53-bfce-7f5a7233d58f" providerId="ADAL" clId="{85543C2F-2074-403C-81AD-D191C3CFC5B9}" dt="2023-03-01T07:15:37.709" v="983" actId="1036"/>
          <ac:spMkLst>
            <pc:docMk/>
            <pc:sldMk cId="2151393079" sldId="345"/>
            <ac:spMk id="851" creationId="{00000000-0000-0000-0000-000000000000}"/>
          </ac:spMkLst>
        </pc:spChg>
        <pc:spChg chg="mod">
          <ac:chgData name="DIMAS PRAMUDITA" userId="4b9c5df0-2fce-4a53-bfce-7f5a7233d58f" providerId="ADAL" clId="{85543C2F-2074-403C-81AD-D191C3CFC5B9}" dt="2023-03-01T07:15:41.158" v="987" actId="1036"/>
          <ac:spMkLst>
            <pc:docMk/>
            <pc:sldMk cId="2151393079" sldId="345"/>
            <ac:spMk id="853" creationId="{00000000-0000-0000-0000-000000000000}"/>
          </ac:spMkLst>
        </pc:spChg>
        <pc:grpChg chg="add mod">
          <ac:chgData name="DIMAS PRAMUDITA" userId="4b9c5df0-2fce-4a53-bfce-7f5a7233d58f" providerId="ADAL" clId="{85543C2F-2074-403C-81AD-D191C3CFC5B9}" dt="2023-03-01T10:20:56.816" v="990" actId="164"/>
          <ac:grpSpMkLst>
            <pc:docMk/>
            <pc:sldMk cId="2151393079" sldId="345"/>
            <ac:grpSpMk id="2" creationId="{959A27A8-719C-4C41-A619-10870940BF83}"/>
          </ac:grpSpMkLst>
        </pc:grpChg>
        <pc:grpChg chg="add del mod">
          <ac:chgData name="DIMAS PRAMUDITA" userId="4b9c5df0-2fce-4a53-bfce-7f5a7233d58f" providerId="ADAL" clId="{85543C2F-2074-403C-81AD-D191C3CFC5B9}" dt="2023-03-01T10:21:26.985" v="992"/>
          <ac:grpSpMkLst>
            <pc:docMk/>
            <pc:sldMk cId="2151393079" sldId="345"/>
            <ac:grpSpMk id="13" creationId="{2B836CD2-231F-4AF2-91C0-23361A0469EA}"/>
          </ac:grpSpMkLst>
        </pc:grpChg>
        <pc:cxnChg chg="mod">
          <ac:chgData name="DIMAS PRAMUDITA" userId="4b9c5df0-2fce-4a53-bfce-7f5a7233d58f" providerId="ADAL" clId="{85543C2F-2074-403C-81AD-D191C3CFC5B9}" dt="2023-03-01T10:20:56.816" v="990" actId="164"/>
          <ac:cxnSpMkLst>
            <pc:docMk/>
            <pc:sldMk cId="2151393079" sldId="345"/>
            <ac:cxnSpMk id="842" creationId="{00000000-0000-0000-0000-000000000000}"/>
          </ac:cxnSpMkLst>
        </pc:cxnChg>
      </pc:sldChg>
      <pc:sldChg chg="addSp delSp modSp add">
        <pc:chgData name="DIMAS PRAMUDITA" userId="4b9c5df0-2fce-4a53-bfce-7f5a7233d58f" providerId="ADAL" clId="{85543C2F-2074-403C-81AD-D191C3CFC5B9}" dt="2023-03-09T12:52:42.898" v="1815" actId="20577"/>
        <pc:sldMkLst>
          <pc:docMk/>
          <pc:sldMk cId="53253346" sldId="346"/>
        </pc:sldMkLst>
        <pc:spChg chg="add mod">
          <ac:chgData name="DIMAS PRAMUDITA" userId="4b9c5df0-2fce-4a53-bfce-7f5a7233d58f" providerId="ADAL" clId="{85543C2F-2074-403C-81AD-D191C3CFC5B9}" dt="2023-03-01T10:36:24.991" v="1036" actId="20577"/>
          <ac:spMkLst>
            <pc:docMk/>
            <pc:sldMk cId="53253346" sldId="346"/>
            <ac:spMk id="13" creationId="{E2298CE9-3BFC-43C3-A230-AC818C470C3B}"/>
          </ac:spMkLst>
        </pc:spChg>
        <pc:spChg chg="add mod">
          <ac:chgData name="DIMAS PRAMUDITA" userId="4b9c5df0-2fce-4a53-bfce-7f5a7233d58f" providerId="ADAL" clId="{85543C2F-2074-403C-81AD-D191C3CFC5B9}" dt="2023-03-01T10:36:56.363" v="1061" actId="20577"/>
          <ac:spMkLst>
            <pc:docMk/>
            <pc:sldMk cId="53253346" sldId="346"/>
            <ac:spMk id="14" creationId="{E68776A8-0F3D-4E4B-B100-925E7C7704C0}"/>
          </ac:spMkLst>
        </pc:spChg>
        <pc:spChg chg="add mod">
          <ac:chgData name="DIMAS PRAMUDITA" userId="4b9c5df0-2fce-4a53-bfce-7f5a7233d58f" providerId="ADAL" clId="{85543C2F-2074-403C-81AD-D191C3CFC5B9}" dt="2023-03-01T10:37:32.669" v="1096" actId="20577"/>
          <ac:spMkLst>
            <pc:docMk/>
            <pc:sldMk cId="53253346" sldId="346"/>
            <ac:spMk id="15" creationId="{66D1D3D0-87B3-4714-8778-0B5C5AF6CE8F}"/>
          </ac:spMkLst>
        </pc:spChg>
        <pc:spChg chg="add mod">
          <ac:chgData name="DIMAS PRAMUDITA" userId="4b9c5df0-2fce-4a53-bfce-7f5a7233d58f" providerId="ADAL" clId="{85543C2F-2074-403C-81AD-D191C3CFC5B9}" dt="2023-03-01T10:49:26.878" v="1438" actId="1038"/>
          <ac:spMkLst>
            <pc:docMk/>
            <pc:sldMk cId="53253346" sldId="346"/>
            <ac:spMk id="16" creationId="{327229DB-4745-4907-B4AC-5558D1ACB817}"/>
          </ac:spMkLst>
        </pc:spChg>
        <pc:spChg chg="add mod">
          <ac:chgData name="DIMAS PRAMUDITA" userId="4b9c5df0-2fce-4a53-bfce-7f5a7233d58f" providerId="ADAL" clId="{85543C2F-2074-403C-81AD-D191C3CFC5B9}" dt="2023-03-01T10:46:51.786" v="1364" actId="20577"/>
          <ac:spMkLst>
            <pc:docMk/>
            <pc:sldMk cId="53253346" sldId="346"/>
            <ac:spMk id="23" creationId="{1B52CDFA-717C-44CC-A18F-828D48B36FD3}"/>
          </ac:spMkLst>
        </pc:spChg>
        <pc:spChg chg="add mod">
          <ac:chgData name="DIMAS PRAMUDITA" userId="4b9c5df0-2fce-4a53-bfce-7f5a7233d58f" providerId="ADAL" clId="{85543C2F-2074-403C-81AD-D191C3CFC5B9}" dt="2023-03-01T10:48:44.499" v="1410" actId="20577"/>
          <ac:spMkLst>
            <pc:docMk/>
            <pc:sldMk cId="53253346" sldId="346"/>
            <ac:spMk id="24" creationId="{4739130D-FDED-4243-B7AF-6AF29B89613A}"/>
          </ac:spMkLst>
        </pc:spChg>
        <pc:spChg chg="add mod">
          <ac:chgData name="DIMAS PRAMUDITA" userId="4b9c5df0-2fce-4a53-bfce-7f5a7233d58f" providerId="ADAL" clId="{85543C2F-2074-403C-81AD-D191C3CFC5B9}" dt="2023-03-01T11:07:40.694" v="1685"/>
          <ac:spMkLst>
            <pc:docMk/>
            <pc:sldMk cId="53253346" sldId="346"/>
            <ac:spMk id="25" creationId="{36D84A00-ECBD-43FC-9E9E-0116490DC7EE}"/>
          </ac:spMkLst>
        </pc:spChg>
        <pc:spChg chg="add mod">
          <ac:chgData name="DIMAS PRAMUDITA" userId="4b9c5df0-2fce-4a53-bfce-7f5a7233d58f" providerId="ADAL" clId="{85543C2F-2074-403C-81AD-D191C3CFC5B9}" dt="2023-03-09T12:52:42.898" v="1815" actId="20577"/>
          <ac:spMkLst>
            <pc:docMk/>
            <pc:sldMk cId="53253346" sldId="346"/>
            <ac:spMk id="26" creationId="{6E992910-F548-45A2-9C8C-1577AB1A04D6}"/>
          </ac:spMkLst>
        </pc:spChg>
        <pc:spChg chg="mod">
          <ac:chgData name="DIMAS PRAMUDITA" userId="4b9c5df0-2fce-4a53-bfce-7f5a7233d58f" providerId="ADAL" clId="{85543C2F-2074-403C-81AD-D191C3CFC5B9}" dt="2023-03-01T10:37:41.047" v="1097" actId="1076"/>
          <ac:spMkLst>
            <pc:docMk/>
            <pc:sldMk cId="53253346" sldId="346"/>
            <ac:spMk id="841" creationId="{00000000-0000-0000-0000-000000000000}"/>
          </ac:spMkLst>
        </pc:spChg>
        <pc:spChg chg="del mod">
          <ac:chgData name="DIMAS PRAMUDITA" userId="4b9c5df0-2fce-4a53-bfce-7f5a7233d58f" providerId="ADAL" clId="{85543C2F-2074-403C-81AD-D191C3CFC5B9}" dt="2023-03-01T10:38:04.084" v="1103" actId="478"/>
          <ac:spMkLst>
            <pc:docMk/>
            <pc:sldMk cId="53253346" sldId="346"/>
            <ac:spMk id="847" creationId="{00000000-0000-0000-0000-000000000000}"/>
          </ac:spMkLst>
        </pc:spChg>
        <pc:spChg chg="del mod">
          <ac:chgData name="DIMAS PRAMUDITA" userId="4b9c5df0-2fce-4a53-bfce-7f5a7233d58f" providerId="ADAL" clId="{85543C2F-2074-403C-81AD-D191C3CFC5B9}" dt="2023-03-01T10:38:00.517" v="1101" actId="478"/>
          <ac:spMkLst>
            <pc:docMk/>
            <pc:sldMk cId="53253346" sldId="346"/>
            <ac:spMk id="849" creationId="{00000000-0000-0000-0000-000000000000}"/>
          </ac:spMkLst>
        </pc:spChg>
        <pc:spChg chg="del mod">
          <ac:chgData name="DIMAS PRAMUDITA" userId="4b9c5df0-2fce-4a53-bfce-7f5a7233d58f" providerId="ADAL" clId="{85543C2F-2074-403C-81AD-D191C3CFC5B9}" dt="2023-03-01T10:38:02.374" v="1102" actId="478"/>
          <ac:spMkLst>
            <pc:docMk/>
            <pc:sldMk cId="53253346" sldId="346"/>
            <ac:spMk id="851" creationId="{00000000-0000-0000-0000-000000000000}"/>
          </ac:spMkLst>
        </pc:spChg>
        <pc:spChg chg="mod">
          <ac:chgData name="DIMAS PRAMUDITA" userId="4b9c5df0-2fce-4a53-bfce-7f5a7233d58f" providerId="ADAL" clId="{85543C2F-2074-403C-81AD-D191C3CFC5B9}" dt="2023-03-01T10:35:38.600" v="1023" actId="20577"/>
          <ac:spMkLst>
            <pc:docMk/>
            <pc:sldMk cId="53253346" sldId="346"/>
            <ac:spMk id="853" creationId="{00000000-0000-0000-0000-000000000000}"/>
          </ac:spMkLst>
        </pc:spChg>
        <pc:grpChg chg="mod">
          <ac:chgData name="DIMAS PRAMUDITA" userId="4b9c5df0-2fce-4a53-bfce-7f5a7233d58f" providerId="ADAL" clId="{85543C2F-2074-403C-81AD-D191C3CFC5B9}" dt="2023-03-01T10:23:47.876" v="1002" actId="1076"/>
          <ac:grpSpMkLst>
            <pc:docMk/>
            <pc:sldMk cId="53253346" sldId="346"/>
            <ac:grpSpMk id="2" creationId="{959A27A8-719C-4C41-A619-10870940BF83}"/>
          </ac:grpSpMkLst>
        </pc:grpChg>
        <pc:grpChg chg="add mod">
          <ac:chgData name="DIMAS PRAMUDITA" userId="4b9c5df0-2fce-4a53-bfce-7f5a7233d58f" providerId="ADAL" clId="{85543C2F-2074-403C-81AD-D191C3CFC5B9}" dt="2023-03-01T10:38:33.782" v="1215" actId="1038"/>
          <ac:grpSpMkLst>
            <pc:docMk/>
            <pc:sldMk cId="53253346" sldId="346"/>
            <ac:grpSpMk id="17" creationId="{BB928CBC-03C2-4D9A-80CF-85D0A5B10611}"/>
          </ac:grpSpMkLst>
        </pc:grpChg>
      </pc:sldChg>
      <pc:sldChg chg="delSp modSp add ord">
        <pc:chgData name="DIMAS PRAMUDITA" userId="4b9c5df0-2fce-4a53-bfce-7f5a7233d58f" providerId="ADAL" clId="{85543C2F-2074-403C-81AD-D191C3CFC5B9}" dt="2023-03-01T11:16:48.058" v="1698" actId="207"/>
        <pc:sldMkLst>
          <pc:docMk/>
          <pc:sldMk cId="1028833328" sldId="347"/>
        </pc:sldMkLst>
        <pc:spChg chg="mod">
          <ac:chgData name="DIMAS PRAMUDITA" userId="4b9c5df0-2fce-4a53-bfce-7f5a7233d58f" providerId="ADAL" clId="{85543C2F-2074-403C-81AD-D191C3CFC5B9}" dt="2023-03-01T11:14:14.649" v="1693" actId="20577"/>
          <ac:spMkLst>
            <pc:docMk/>
            <pc:sldMk cId="1028833328" sldId="347"/>
            <ac:spMk id="647" creationId="{00000000-0000-0000-0000-000000000000}"/>
          </ac:spMkLst>
        </pc:spChg>
        <pc:spChg chg="mod">
          <ac:chgData name="DIMAS PRAMUDITA" userId="4b9c5df0-2fce-4a53-bfce-7f5a7233d58f" providerId="ADAL" clId="{85543C2F-2074-403C-81AD-D191C3CFC5B9}" dt="2023-03-01T11:15:04.042" v="1694" actId="207"/>
          <ac:spMkLst>
            <pc:docMk/>
            <pc:sldMk cId="1028833328" sldId="347"/>
            <ac:spMk id="680" creationId="{00000000-0000-0000-0000-000000000000}"/>
          </ac:spMkLst>
        </pc:spChg>
        <pc:spChg chg="del">
          <ac:chgData name="DIMAS PRAMUDITA" userId="4b9c5df0-2fce-4a53-bfce-7f5a7233d58f" providerId="ADAL" clId="{85543C2F-2074-403C-81AD-D191C3CFC5B9}" dt="2023-03-01T10:54:27.710" v="1441" actId="478"/>
          <ac:spMkLst>
            <pc:docMk/>
            <pc:sldMk cId="1028833328" sldId="347"/>
            <ac:spMk id="681" creationId="{00000000-0000-0000-0000-000000000000}"/>
          </ac:spMkLst>
        </pc:spChg>
        <pc:spChg chg="mod">
          <ac:chgData name="DIMAS PRAMUDITA" userId="4b9c5df0-2fce-4a53-bfce-7f5a7233d58f" providerId="ADAL" clId="{85543C2F-2074-403C-81AD-D191C3CFC5B9}" dt="2023-03-01T11:16:03.788" v="1697" actId="207"/>
          <ac:spMkLst>
            <pc:docMk/>
            <pc:sldMk cId="1028833328" sldId="347"/>
            <ac:spMk id="682" creationId="{00000000-0000-0000-0000-000000000000}"/>
          </ac:spMkLst>
        </pc:spChg>
        <pc:spChg chg="del">
          <ac:chgData name="DIMAS PRAMUDITA" userId="4b9c5df0-2fce-4a53-bfce-7f5a7233d58f" providerId="ADAL" clId="{85543C2F-2074-403C-81AD-D191C3CFC5B9}" dt="2023-03-01T10:55:17.313" v="1497" actId="478"/>
          <ac:spMkLst>
            <pc:docMk/>
            <pc:sldMk cId="1028833328" sldId="347"/>
            <ac:spMk id="683" creationId="{00000000-0000-0000-0000-000000000000}"/>
          </ac:spMkLst>
        </pc:spChg>
        <pc:spChg chg="mod">
          <ac:chgData name="DIMAS PRAMUDITA" userId="4b9c5df0-2fce-4a53-bfce-7f5a7233d58f" providerId="ADAL" clId="{85543C2F-2074-403C-81AD-D191C3CFC5B9}" dt="2023-03-01T11:16:48.058" v="1698" actId="207"/>
          <ac:spMkLst>
            <pc:docMk/>
            <pc:sldMk cId="1028833328" sldId="347"/>
            <ac:spMk id="684" creationId="{00000000-0000-0000-0000-000000000000}"/>
          </ac:spMkLst>
        </pc:spChg>
        <pc:spChg chg="del">
          <ac:chgData name="DIMAS PRAMUDITA" userId="4b9c5df0-2fce-4a53-bfce-7f5a7233d58f" providerId="ADAL" clId="{85543C2F-2074-403C-81AD-D191C3CFC5B9}" dt="2023-03-01T10:55:53.501" v="1615" actId="478"/>
          <ac:spMkLst>
            <pc:docMk/>
            <pc:sldMk cId="1028833328" sldId="347"/>
            <ac:spMk id="685" creationId="{00000000-0000-0000-0000-000000000000}"/>
          </ac:spMkLst>
        </pc:spChg>
      </pc:sldChg>
    </pc:docChg>
  </pc:docChgLst>
  <pc:docChgLst>
    <pc:chgData name="DIMAS PRAMUDITA" userId="4b9c5df0-2fce-4a53-bfce-7f5a7233d58f" providerId="ADAL" clId="{99D3A526-E32C-4B5F-97E1-DF65CA6A9A88}"/>
    <pc:docChg chg="undo redo custSel addSld delSld modSld sldOrd delMainMaster">
      <pc:chgData name="DIMAS PRAMUDITA" userId="4b9c5df0-2fce-4a53-bfce-7f5a7233d58f" providerId="ADAL" clId="{99D3A526-E32C-4B5F-97E1-DF65CA6A9A88}" dt="2023-03-17T06:42:14.151" v="8408" actId="14100"/>
      <pc:docMkLst>
        <pc:docMk/>
      </pc:docMkLst>
      <pc:sldChg chg="modSp mod">
        <pc:chgData name="DIMAS PRAMUDITA" userId="4b9c5df0-2fce-4a53-bfce-7f5a7233d58f" providerId="ADAL" clId="{99D3A526-E32C-4B5F-97E1-DF65CA6A9A88}" dt="2023-03-03T11:53:56.458" v="6654" actId="1035"/>
        <pc:sldMkLst>
          <pc:docMk/>
          <pc:sldMk cId="0" sldId="258"/>
        </pc:sldMkLst>
        <pc:spChg chg="mod">
          <ac:chgData name="DIMAS PRAMUDITA" userId="4b9c5df0-2fce-4a53-bfce-7f5a7233d58f" providerId="ADAL" clId="{99D3A526-E32C-4B5F-97E1-DF65CA6A9A88}" dt="2023-03-03T11:53:19.181" v="6636" actId="20577"/>
          <ac:spMkLst>
            <pc:docMk/>
            <pc:sldMk cId="0" sldId="258"/>
            <ac:spMk id="173" creationId="{00000000-0000-0000-0000-000000000000}"/>
          </ac:spMkLst>
        </pc:spChg>
        <pc:spChg chg="mod">
          <ac:chgData name="DIMAS PRAMUDITA" userId="4b9c5df0-2fce-4a53-bfce-7f5a7233d58f" providerId="ADAL" clId="{99D3A526-E32C-4B5F-97E1-DF65CA6A9A88}" dt="2023-03-03T11:53:27.095" v="6639" actId="20577"/>
          <ac:spMkLst>
            <pc:docMk/>
            <pc:sldMk cId="0" sldId="258"/>
            <ac:spMk id="180" creationId="{00000000-0000-0000-0000-000000000000}"/>
          </ac:spMkLst>
        </pc:spChg>
        <pc:spChg chg="mod">
          <ac:chgData name="DIMAS PRAMUDITA" userId="4b9c5df0-2fce-4a53-bfce-7f5a7233d58f" providerId="ADAL" clId="{99D3A526-E32C-4B5F-97E1-DF65CA6A9A88}" dt="2023-03-03T11:53:56.458" v="6654" actId="1035"/>
          <ac:spMkLst>
            <pc:docMk/>
            <pc:sldMk cId="0" sldId="258"/>
            <ac:spMk id="183" creationId="{00000000-0000-0000-0000-000000000000}"/>
          </ac:spMkLst>
        </pc:spChg>
      </pc:sldChg>
      <pc:sldChg chg="addSp delSp modSp mod">
        <pc:chgData name="DIMAS PRAMUDITA" userId="4b9c5df0-2fce-4a53-bfce-7f5a7233d58f" providerId="ADAL" clId="{99D3A526-E32C-4B5F-97E1-DF65CA6A9A88}" dt="2023-02-08T07:00:07.115" v="4927" actId="1076"/>
        <pc:sldMkLst>
          <pc:docMk/>
          <pc:sldMk cId="0" sldId="260"/>
        </pc:sldMkLst>
        <pc:spChg chg="mod">
          <ac:chgData name="DIMAS PRAMUDITA" userId="4b9c5df0-2fce-4a53-bfce-7f5a7233d58f" providerId="ADAL" clId="{99D3A526-E32C-4B5F-97E1-DF65CA6A9A88}" dt="2023-02-08T06:58:23.587" v="4910"/>
          <ac:spMkLst>
            <pc:docMk/>
            <pc:sldMk cId="0" sldId="260"/>
            <ac:spMk id="3" creationId="{FF26382F-2379-EE67-91B9-068562471B3E}"/>
          </ac:spMkLst>
        </pc:spChg>
        <pc:spChg chg="mod">
          <ac:chgData name="DIMAS PRAMUDITA" userId="4b9c5df0-2fce-4a53-bfce-7f5a7233d58f" providerId="ADAL" clId="{99D3A526-E32C-4B5F-97E1-DF65CA6A9A88}" dt="2023-02-08T06:58:23.587" v="4910"/>
          <ac:spMkLst>
            <pc:docMk/>
            <pc:sldMk cId="0" sldId="260"/>
            <ac:spMk id="4" creationId="{8E313907-826C-DBDD-402E-2E00AF4EF503}"/>
          </ac:spMkLst>
        </pc:spChg>
        <pc:spChg chg="mod">
          <ac:chgData name="DIMAS PRAMUDITA" userId="4b9c5df0-2fce-4a53-bfce-7f5a7233d58f" providerId="ADAL" clId="{99D3A526-E32C-4B5F-97E1-DF65CA6A9A88}" dt="2023-02-08T06:58:23.587" v="4910"/>
          <ac:spMkLst>
            <pc:docMk/>
            <pc:sldMk cId="0" sldId="260"/>
            <ac:spMk id="5" creationId="{D896C7C2-438C-B32C-59B3-D80AC58CEA24}"/>
          </ac:spMkLst>
        </pc:spChg>
        <pc:spChg chg="mod">
          <ac:chgData name="DIMAS PRAMUDITA" userId="4b9c5df0-2fce-4a53-bfce-7f5a7233d58f" providerId="ADAL" clId="{99D3A526-E32C-4B5F-97E1-DF65CA6A9A88}" dt="2023-02-08T06:58:23.587" v="4910"/>
          <ac:spMkLst>
            <pc:docMk/>
            <pc:sldMk cId="0" sldId="260"/>
            <ac:spMk id="6" creationId="{0077BC33-F2BF-07D4-BAC2-E109B45AF077}"/>
          </ac:spMkLst>
        </pc:spChg>
        <pc:spChg chg="mod">
          <ac:chgData name="DIMAS PRAMUDITA" userId="4b9c5df0-2fce-4a53-bfce-7f5a7233d58f" providerId="ADAL" clId="{99D3A526-E32C-4B5F-97E1-DF65CA6A9A88}" dt="2023-02-08T06:58:23.587" v="4910"/>
          <ac:spMkLst>
            <pc:docMk/>
            <pc:sldMk cId="0" sldId="260"/>
            <ac:spMk id="7" creationId="{B1DE535A-93FB-8C71-4A0E-BA075265539B}"/>
          </ac:spMkLst>
        </pc:spChg>
        <pc:spChg chg="mod">
          <ac:chgData name="DIMAS PRAMUDITA" userId="4b9c5df0-2fce-4a53-bfce-7f5a7233d58f" providerId="ADAL" clId="{99D3A526-E32C-4B5F-97E1-DF65CA6A9A88}" dt="2023-02-08T06:58:23.587" v="4910"/>
          <ac:spMkLst>
            <pc:docMk/>
            <pc:sldMk cId="0" sldId="260"/>
            <ac:spMk id="8" creationId="{01D6C7F1-EC19-3B2E-DA54-8F9608FC1721}"/>
          </ac:spMkLst>
        </pc:spChg>
        <pc:spChg chg="mod">
          <ac:chgData name="DIMAS PRAMUDITA" userId="4b9c5df0-2fce-4a53-bfce-7f5a7233d58f" providerId="ADAL" clId="{99D3A526-E32C-4B5F-97E1-DF65CA6A9A88}" dt="2023-02-08T06:58:23.587" v="4910"/>
          <ac:spMkLst>
            <pc:docMk/>
            <pc:sldMk cId="0" sldId="260"/>
            <ac:spMk id="9" creationId="{0E80C97E-0E7A-11E3-7414-8587DF090BFA}"/>
          </ac:spMkLst>
        </pc:spChg>
        <pc:spChg chg="mod">
          <ac:chgData name="DIMAS PRAMUDITA" userId="4b9c5df0-2fce-4a53-bfce-7f5a7233d58f" providerId="ADAL" clId="{99D3A526-E32C-4B5F-97E1-DF65CA6A9A88}" dt="2023-02-08T06:58:23.587" v="4910"/>
          <ac:spMkLst>
            <pc:docMk/>
            <pc:sldMk cId="0" sldId="260"/>
            <ac:spMk id="10" creationId="{6E7A76D1-F42D-702A-0904-E0B6B31894C5}"/>
          </ac:spMkLst>
        </pc:spChg>
        <pc:spChg chg="mod">
          <ac:chgData name="DIMAS PRAMUDITA" userId="4b9c5df0-2fce-4a53-bfce-7f5a7233d58f" providerId="ADAL" clId="{99D3A526-E32C-4B5F-97E1-DF65CA6A9A88}" dt="2023-02-08T06:58:23.587" v="4910"/>
          <ac:spMkLst>
            <pc:docMk/>
            <pc:sldMk cId="0" sldId="260"/>
            <ac:spMk id="11" creationId="{7870DB91-E40D-8A56-21B7-8B09F7F22599}"/>
          </ac:spMkLst>
        </pc:spChg>
        <pc:spChg chg="mod">
          <ac:chgData name="DIMAS PRAMUDITA" userId="4b9c5df0-2fce-4a53-bfce-7f5a7233d58f" providerId="ADAL" clId="{99D3A526-E32C-4B5F-97E1-DF65CA6A9A88}" dt="2023-02-08T06:58:23.587" v="4910"/>
          <ac:spMkLst>
            <pc:docMk/>
            <pc:sldMk cId="0" sldId="260"/>
            <ac:spMk id="12" creationId="{9C207F78-462A-185C-9811-B6153A3BE07B}"/>
          </ac:spMkLst>
        </pc:spChg>
        <pc:spChg chg="mod">
          <ac:chgData name="DIMAS PRAMUDITA" userId="4b9c5df0-2fce-4a53-bfce-7f5a7233d58f" providerId="ADAL" clId="{99D3A526-E32C-4B5F-97E1-DF65CA6A9A88}" dt="2023-02-08T06:58:23.587" v="4910"/>
          <ac:spMkLst>
            <pc:docMk/>
            <pc:sldMk cId="0" sldId="260"/>
            <ac:spMk id="13" creationId="{D7F3E7A5-9EB9-0825-9842-FD2DBDEBB856}"/>
          </ac:spMkLst>
        </pc:spChg>
        <pc:spChg chg="mod">
          <ac:chgData name="DIMAS PRAMUDITA" userId="4b9c5df0-2fce-4a53-bfce-7f5a7233d58f" providerId="ADAL" clId="{99D3A526-E32C-4B5F-97E1-DF65CA6A9A88}" dt="2023-02-08T06:58:23.587" v="4910"/>
          <ac:spMkLst>
            <pc:docMk/>
            <pc:sldMk cId="0" sldId="260"/>
            <ac:spMk id="14" creationId="{6BA357A4-C2E6-C16B-1366-C32634C7209C}"/>
          </ac:spMkLst>
        </pc:spChg>
        <pc:spChg chg="mod">
          <ac:chgData name="DIMAS PRAMUDITA" userId="4b9c5df0-2fce-4a53-bfce-7f5a7233d58f" providerId="ADAL" clId="{99D3A526-E32C-4B5F-97E1-DF65CA6A9A88}" dt="2023-02-08T06:58:23.587" v="4910"/>
          <ac:spMkLst>
            <pc:docMk/>
            <pc:sldMk cId="0" sldId="260"/>
            <ac:spMk id="15" creationId="{8F592840-50E0-5E5D-AD52-4EE188B487E5}"/>
          </ac:spMkLst>
        </pc:spChg>
        <pc:spChg chg="mod">
          <ac:chgData name="DIMAS PRAMUDITA" userId="4b9c5df0-2fce-4a53-bfce-7f5a7233d58f" providerId="ADAL" clId="{99D3A526-E32C-4B5F-97E1-DF65CA6A9A88}" dt="2023-02-08T06:58:23.587" v="4910"/>
          <ac:spMkLst>
            <pc:docMk/>
            <pc:sldMk cId="0" sldId="260"/>
            <ac:spMk id="16" creationId="{271D2FA3-1C88-1079-BADF-B542DF3C99F3}"/>
          </ac:spMkLst>
        </pc:spChg>
        <pc:spChg chg="mod">
          <ac:chgData name="DIMAS PRAMUDITA" userId="4b9c5df0-2fce-4a53-bfce-7f5a7233d58f" providerId="ADAL" clId="{99D3A526-E32C-4B5F-97E1-DF65CA6A9A88}" dt="2023-02-08T06:58:23.587" v="4910"/>
          <ac:spMkLst>
            <pc:docMk/>
            <pc:sldMk cId="0" sldId="260"/>
            <ac:spMk id="17" creationId="{8BA73924-A32D-4ABC-868D-B237218A8AF5}"/>
          </ac:spMkLst>
        </pc:spChg>
        <pc:spChg chg="mod">
          <ac:chgData name="DIMAS PRAMUDITA" userId="4b9c5df0-2fce-4a53-bfce-7f5a7233d58f" providerId="ADAL" clId="{99D3A526-E32C-4B5F-97E1-DF65CA6A9A88}" dt="2023-02-08T06:58:23.587" v="4910"/>
          <ac:spMkLst>
            <pc:docMk/>
            <pc:sldMk cId="0" sldId="260"/>
            <ac:spMk id="18" creationId="{237F67BB-4D9B-868B-D36B-6D77F4CE40C3}"/>
          </ac:spMkLst>
        </pc:spChg>
        <pc:spChg chg="mod">
          <ac:chgData name="DIMAS PRAMUDITA" userId="4b9c5df0-2fce-4a53-bfce-7f5a7233d58f" providerId="ADAL" clId="{99D3A526-E32C-4B5F-97E1-DF65CA6A9A88}" dt="2023-02-08T06:58:23.587" v="4910"/>
          <ac:spMkLst>
            <pc:docMk/>
            <pc:sldMk cId="0" sldId="260"/>
            <ac:spMk id="19" creationId="{8AA7E21D-5B49-C4CC-9707-350B58BC3868}"/>
          </ac:spMkLst>
        </pc:spChg>
        <pc:spChg chg="mod">
          <ac:chgData name="DIMAS PRAMUDITA" userId="4b9c5df0-2fce-4a53-bfce-7f5a7233d58f" providerId="ADAL" clId="{99D3A526-E32C-4B5F-97E1-DF65CA6A9A88}" dt="2023-02-08T06:58:23.587" v="4910"/>
          <ac:spMkLst>
            <pc:docMk/>
            <pc:sldMk cId="0" sldId="260"/>
            <ac:spMk id="20" creationId="{C9F8F0B6-69A4-901F-D843-A4CF60466D34}"/>
          </ac:spMkLst>
        </pc:spChg>
        <pc:spChg chg="mod">
          <ac:chgData name="DIMAS PRAMUDITA" userId="4b9c5df0-2fce-4a53-bfce-7f5a7233d58f" providerId="ADAL" clId="{99D3A526-E32C-4B5F-97E1-DF65CA6A9A88}" dt="2023-02-08T06:58:23.587" v="4910"/>
          <ac:spMkLst>
            <pc:docMk/>
            <pc:sldMk cId="0" sldId="260"/>
            <ac:spMk id="21" creationId="{123F8671-FDD4-28EA-C7ED-BD0CA53292DF}"/>
          </ac:spMkLst>
        </pc:spChg>
        <pc:spChg chg="mod">
          <ac:chgData name="DIMAS PRAMUDITA" userId="4b9c5df0-2fce-4a53-bfce-7f5a7233d58f" providerId="ADAL" clId="{99D3A526-E32C-4B5F-97E1-DF65CA6A9A88}" dt="2023-02-08T06:58:23.587" v="4910"/>
          <ac:spMkLst>
            <pc:docMk/>
            <pc:sldMk cId="0" sldId="260"/>
            <ac:spMk id="22" creationId="{39B22443-EEC2-0BE7-805F-3C92B6D5A902}"/>
          </ac:spMkLst>
        </pc:spChg>
        <pc:spChg chg="mod">
          <ac:chgData name="DIMAS PRAMUDITA" userId="4b9c5df0-2fce-4a53-bfce-7f5a7233d58f" providerId="ADAL" clId="{99D3A526-E32C-4B5F-97E1-DF65CA6A9A88}" dt="2023-02-08T06:58:23.587" v="4910"/>
          <ac:spMkLst>
            <pc:docMk/>
            <pc:sldMk cId="0" sldId="260"/>
            <ac:spMk id="23" creationId="{18870D0F-A6C1-570A-9C1E-85E0F760EE61}"/>
          </ac:spMkLst>
        </pc:spChg>
        <pc:spChg chg="mod">
          <ac:chgData name="DIMAS PRAMUDITA" userId="4b9c5df0-2fce-4a53-bfce-7f5a7233d58f" providerId="ADAL" clId="{99D3A526-E32C-4B5F-97E1-DF65CA6A9A88}" dt="2023-02-08T06:58:23.587" v="4910"/>
          <ac:spMkLst>
            <pc:docMk/>
            <pc:sldMk cId="0" sldId="260"/>
            <ac:spMk id="24" creationId="{06B5CCDF-EE8A-8FA1-4F71-F7AB943B56BD}"/>
          </ac:spMkLst>
        </pc:spChg>
        <pc:spChg chg="mod">
          <ac:chgData name="DIMAS PRAMUDITA" userId="4b9c5df0-2fce-4a53-bfce-7f5a7233d58f" providerId="ADAL" clId="{99D3A526-E32C-4B5F-97E1-DF65CA6A9A88}" dt="2023-02-08T06:58:23.587" v="4910"/>
          <ac:spMkLst>
            <pc:docMk/>
            <pc:sldMk cId="0" sldId="260"/>
            <ac:spMk id="25" creationId="{EF9B47EB-0935-B8A5-DABE-EA72C06B737C}"/>
          </ac:spMkLst>
        </pc:spChg>
        <pc:spChg chg="mod">
          <ac:chgData name="DIMAS PRAMUDITA" userId="4b9c5df0-2fce-4a53-bfce-7f5a7233d58f" providerId="ADAL" clId="{99D3A526-E32C-4B5F-97E1-DF65CA6A9A88}" dt="2023-02-08T06:58:23.587" v="4910"/>
          <ac:spMkLst>
            <pc:docMk/>
            <pc:sldMk cId="0" sldId="260"/>
            <ac:spMk id="26" creationId="{240A0BB5-6D0E-E89A-49FE-D95FDE2871F5}"/>
          </ac:spMkLst>
        </pc:spChg>
        <pc:spChg chg="mod">
          <ac:chgData name="DIMAS PRAMUDITA" userId="4b9c5df0-2fce-4a53-bfce-7f5a7233d58f" providerId="ADAL" clId="{99D3A526-E32C-4B5F-97E1-DF65CA6A9A88}" dt="2023-02-08T06:59:56.441" v="4923"/>
          <ac:spMkLst>
            <pc:docMk/>
            <pc:sldMk cId="0" sldId="260"/>
            <ac:spMk id="28" creationId="{872DD7A6-E382-3991-4B1E-47F970A01518}"/>
          </ac:spMkLst>
        </pc:spChg>
        <pc:spChg chg="mod">
          <ac:chgData name="DIMAS PRAMUDITA" userId="4b9c5df0-2fce-4a53-bfce-7f5a7233d58f" providerId="ADAL" clId="{99D3A526-E32C-4B5F-97E1-DF65CA6A9A88}" dt="2023-02-08T06:59:56.441" v="4923"/>
          <ac:spMkLst>
            <pc:docMk/>
            <pc:sldMk cId="0" sldId="260"/>
            <ac:spMk id="29" creationId="{46F44ED8-1315-CEB2-AF50-912AFA0560BE}"/>
          </ac:spMkLst>
        </pc:spChg>
        <pc:spChg chg="mod">
          <ac:chgData name="DIMAS PRAMUDITA" userId="4b9c5df0-2fce-4a53-bfce-7f5a7233d58f" providerId="ADAL" clId="{99D3A526-E32C-4B5F-97E1-DF65CA6A9A88}" dt="2023-02-08T06:59:56.441" v="4923"/>
          <ac:spMkLst>
            <pc:docMk/>
            <pc:sldMk cId="0" sldId="260"/>
            <ac:spMk id="30" creationId="{95E10904-D964-926B-218F-8D860B2270CE}"/>
          </ac:spMkLst>
        </pc:spChg>
        <pc:spChg chg="mod">
          <ac:chgData name="DIMAS PRAMUDITA" userId="4b9c5df0-2fce-4a53-bfce-7f5a7233d58f" providerId="ADAL" clId="{99D3A526-E32C-4B5F-97E1-DF65CA6A9A88}" dt="2023-02-08T06:59:56.441" v="4923"/>
          <ac:spMkLst>
            <pc:docMk/>
            <pc:sldMk cId="0" sldId="260"/>
            <ac:spMk id="31" creationId="{EA1735DF-A98F-8224-48E8-0F50DA2B5000}"/>
          </ac:spMkLst>
        </pc:spChg>
        <pc:spChg chg="mod">
          <ac:chgData name="DIMAS PRAMUDITA" userId="4b9c5df0-2fce-4a53-bfce-7f5a7233d58f" providerId="ADAL" clId="{99D3A526-E32C-4B5F-97E1-DF65CA6A9A88}" dt="2023-02-08T06:59:56.441" v="4923"/>
          <ac:spMkLst>
            <pc:docMk/>
            <pc:sldMk cId="0" sldId="260"/>
            <ac:spMk id="192" creationId="{8F2E47E8-1F66-02E6-747C-F17988987024}"/>
          </ac:spMkLst>
        </pc:spChg>
        <pc:spChg chg="mod">
          <ac:chgData name="DIMAS PRAMUDITA" userId="4b9c5df0-2fce-4a53-bfce-7f5a7233d58f" providerId="ADAL" clId="{99D3A526-E32C-4B5F-97E1-DF65CA6A9A88}" dt="2023-02-08T06:59:56.441" v="4923"/>
          <ac:spMkLst>
            <pc:docMk/>
            <pc:sldMk cId="0" sldId="260"/>
            <ac:spMk id="193" creationId="{EEFAE196-7433-BE3D-01BE-9C2EFF81AA80}"/>
          </ac:spMkLst>
        </pc:spChg>
        <pc:spChg chg="mod">
          <ac:chgData name="DIMAS PRAMUDITA" userId="4b9c5df0-2fce-4a53-bfce-7f5a7233d58f" providerId="ADAL" clId="{99D3A526-E32C-4B5F-97E1-DF65CA6A9A88}" dt="2023-02-08T06:59:56.441" v="4923"/>
          <ac:spMkLst>
            <pc:docMk/>
            <pc:sldMk cId="0" sldId="260"/>
            <ac:spMk id="194" creationId="{E5A47F5C-AFAF-74F5-FDE6-612B4DE041CC}"/>
          </ac:spMkLst>
        </pc:spChg>
        <pc:spChg chg="mod">
          <ac:chgData name="DIMAS PRAMUDITA" userId="4b9c5df0-2fce-4a53-bfce-7f5a7233d58f" providerId="ADAL" clId="{99D3A526-E32C-4B5F-97E1-DF65CA6A9A88}" dt="2023-02-08T06:59:56.441" v="4923"/>
          <ac:spMkLst>
            <pc:docMk/>
            <pc:sldMk cId="0" sldId="260"/>
            <ac:spMk id="195" creationId="{BD8776EF-0F87-28A1-AD58-D415138564C8}"/>
          </ac:spMkLst>
        </pc:spChg>
        <pc:spChg chg="mod">
          <ac:chgData name="DIMAS PRAMUDITA" userId="4b9c5df0-2fce-4a53-bfce-7f5a7233d58f" providerId="ADAL" clId="{99D3A526-E32C-4B5F-97E1-DF65CA6A9A88}" dt="2023-02-08T06:59:56.441" v="4923"/>
          <ac:spMkLst>
            <pc:docMk/>
            <pc:sldMk cId="0" sldId="260"/>
            <ac:spMk id="196" creationId="{A730104B-CDD3-FBD1-3AFF-1F2B80DCF799}"/>
          </ac:spMkLst>
        </pc:spChg>
        <pc:spChg chg="mod">
          <ac:chgData name="DIMAS PRAMUDITA" userId="4b9c5df0-2fce-4a53-bfce-7f5a7233d58f" providerId="ADAL" clId="{99D3A526-E32C-4B5F-97E1-DF65CA6A9A88}" dt="2023-02-08T06:59:56.441" v="4923"/>
          <ac:spMkLst>
            <pc:docMk/>
            <pc:sldMk cId="0" sldId="260"/>
            <ac:spMk id="197" creationId="{AE903CC2-5CF1-F327-21CB-61F7D8FD542A}"/>
          </ac:spMkLst>
        </pc:spChg>
        <pc:spChg chg="mod">
          <ac:chgData name="DIMAS PRAMUDITA" userId="4b9c5df0-2fce-4a53-bfce-7f5a7233d58f" providerId="ADAL" clId="{99D3A526-E32C-4B5F-97E1-DF65CA6A9A88}" dt="2023-02-08T06:59:56.441" v="4923"/>
          <ac:spMkLst>
            <pc:docMk/>
            <pc:sldMk cId="0" sldId="260"/>
            <ac:spMk id="198" creationId="{199798A6-D300-A378-F40B-D36E318DCB18}"/>
          </ac:spMkLst>
        </pc:spChg>
        <pc:spChg chg="mod">
          <ac:chgData name="DIMAS PRAMUDITA" userId="4b9c5df0-2fce-4a53-bfce-7f5a7233d58f" providerId="ADAL" clId="{99D3A526-E32C-4B5F-97E1-DF65CA6A9A88}" dt="2023-02-08T06:59:56.441" v="4923"/>
          <ac:spMkLst>
            <pc:docMk/>
            <pc:sldMk cId="0" sldId="260"/>
            <ac:spMk id="199" creationId="{6AD54C61-BBD1-CBFD-23AB-8235841A5402}"/>
          </ac:spMkLst>
        </pc:spChg>
        <pc:spChg chg="mod">
          <ac:chgData name="DIMAS PRAMUDITA" userId="4b9c5df0-2fce-4a53-bfce-7f5a7233d58f" providerId="ADAL" clId="{99D3A526-E32C-4B5F-97E1-DF65CA6A9A88}" dt="2023-02-08T06:59:56.441" v="4923"/>
          <ac:spMkLst>
            <pc:docMk/>
            <pc:sldMk cId="0" sldId="260"/>
            <ac:spMk id="200" creationId="{E445E605-F8E2-A372-B793-CBC00A4782DE}"/>
          </ac:spMkLst>
        </pc:spChg>
        <pc:spChg chg="mod">
          <ac:chgData name="DIMAS PRAMUDITA" userId="4b9c5df0-2fce-4a53-bfce-7f5a7233d58f" providerId="ADAL" clId="{99D3A526-E32C-4B5F-97E1-DF65CA6A9A88}" dt="2023-02-08T06:59:56.441" v="4923"/>
          <ac:spMkLst>
            <pc:docMk/>
            <pc:sldMk cId="0" sldId="260"/>
            <ac:spMk id="201" creationId="{A6FA6E9F-0608-25C4-6131-3B4240245967}"/>
          </ac:spMkLst>
        </pc:spChg>
        <pc:spChg chg="mod">
          <ac:chgData name="DIMAS PRAMUDITA" userId="4b9c5df0-2fce-4a53-bfce-7f5a7233d58f" providerId="ADAL" clId="{99D3A526-E32C-4B5F-97E1-DF65CA6A9A88}" dt="2023-02-08T06:59:56.441" v="4923"/>
          <ac:spMkLst>
            <pc:docMk/>
            <pc:sldMk cId="0" sldId="260"/>
            <ac:spMk id="202" creationId="{89E8FFEE-9DE5-2E77-6FC5-4902EABAA5C9}"/>
          </ac:spMkLst>
        </pc:spChg>
        <pc:spChg chg="mod">
          <ac:chgData name="DIMAS PRAMUDITA" userId="4b9c5df0-2fce-4a53-bfce-7f5a7233d58f" providerId="ADAL" clId="{99D3A526-E32C-4B5F-97E1-DF65CA6A9A88}" dt="2023-02-08T06:59:56.441" v="4923"/>
          <ac:spMkLst>
            <pc:docMk/>
            <pc:sldMk cId="0" sldId="260"/>
            <ac:spMk id="203" creationId="{C9E2DAD7-4CF1-4517-F5BE-33EC0D322DC1}"/>
          </ac:spMkLst>
        </pc:spChg>
        <pc:spChg chg="mod">
          <ac:chgData name="DIMAS PRAMUDITA" userId="4b9c5df0-2fce-4a53-bfce-7f5a7233d58f" providerId="ADAL" clId="{99D3A526-E32C-4B5F-97E1-DF65CA6A9A88}" dt="2023-02-08T06:59:56.441" v="4923"/>
          <ac:spMkLst>
            <pc:docMk/>
            <pc:sldMk cId="0" sldId="260"/>
            <ac:spMk id="204" creationId="{6603E0E3-F1F0-6A6F-1832-000DD2A82838}"/>
          </ac:spMkLst>
        </pc:spChg>
        <pc:spChg chg="mod">
          <ac:chgData name="DIMAS PRAMUDITA" userId="4b9c5df0-2fce-4a53-bfce-7f5a7233d58f" providerId="ADAL" clId="{99D3A526-E32C-4B5F-97E1-DF65CA6A9A88}" dt="2023-02-08T06:59:56.441" v="4923"/>
          <ac:spMkLst>
            <pc:docMk/>
            <pc:sldMk cId="0" sldId="260"/>
            <ac:spMk id="205" creationId="{E3FFBA0B-7B7C-B491-29EE-DF93DCCC114A}"/>
          </ac:spMkLst>
        </pc:spChg>
        <pc:spChg chg="mod">
          <ac:chgData name="DIMAS PRAMUDITA" userId="4b9c5df0-2fce-4a53-bfce-7f5a7233d58f" providerId="ADAL" clId="{99D3A526-E32C-4B5F-97E1-DF65CA6A9A88}" dt="2023-02-08T06:59:56.441" v="4923"/>
          <ac:spMkLst>
            <pc:docMk/>
            <pc:sldMk cId="0" sldId="260"/>
            <ac:spMk id="206" creationId="{6B36A2EA-38E5-2BD3-817E-8AEB87615990}"/>
          </ac:spMkLst>
        </pc:spChg>
        <pc:spChg chg="mod">
          <ac:chgData name="DIMAS PRAMUDITA" userId="4b9c5df0-2fce-4a53-bfce-7f5a7233d58f" providerId="ADAL" clId="{99D3A526-E32C-4B5F-97E1-DF65CA6A9A88}" dt="2023-02-08T06:59:56.441" v="4923"/>
          <ac:spMkLst>
            <pc:docMk/>
            <pc:sldMk cId="0" sldId="260"/>
            <ac:spMk id="207" creationId="{E7E97A93-9EBF-F6E2-B94B-974BA657A8F7}"/>
          </ac:spMkLst>
        </pc:spChg>
        <pc:spChg chg="mod">
          <ac:chgData name="DIMAS PRAMUDITA" userId="4b9c5df0-2fce-4a53-bfce-7f5a7233d58f" providerId="ADAL" clId="{99D3A526-E32C-4B5F-97E1-DF65CA6A9A88}" dt="2023-02-06T15:28:18.951" v="9" actId="20577"/>
          <ac:spMkLst>
            <pc:docMk/>
            <pc:sldMk cId="0" sldId="260"/>
            <ac:spMk id="208" creationId="{00000000-0000-0000-0000-000000000000}"/>
          </ac:spMkLst>
        </pc:spChg>
        <pc:spChg chg="mod">
          <ac:chgData name="DIMAS PRAMUDITA" userId="4b9c5df0-2fce-4a53-bfce-7f5a7233d58f" providerId="ADAL" clId="{99D3A526-E32C-4B5F-97E1-DF65CA6A9A88}" dt="2023-02-08T06:59:56.441" v="4923"/>
          <ac:spMkLst>
            <pc:docMk/>
            <pc:sldMk cId="0" sldId="260"/>
            <ac:spMk id="209" creationId="{E2AFA22A-5D2E-36FB-0EAF-2231D767D0D7}"/>
          </ac:spMkLst>
        </pc:spChg>
        <pc:spChg chg="mod">
          <ac:chgData name="DIMAS PRAMUDITA" userId="4b9c5df0-2fce-4a53-bfce-7f5a7233d58f" providerId="ADAL" clId="{99D3A526-E32C-4B5F-97E1-DF65CA6A9A88}" dt="2023-02-08T06:59:56.441" v="4923"/>
          <ac:spMkLst>
            <pc:docMk/>
            <pc:sldMk cId="0" sldId="260"/>
            <ac:spMk id="210" creationId="{D3ED2787-18DA-6AC1-9966-0A066195C4D7}"/>
          </ac:spMkLst>
        </pc:spChg>
        <pc:spChg chg="mod">
          <ac:chgData name="DIMAS PRAMUDITA" userId="4b9c5df0-2fce-4a53-bfce-7f5a7233d58f" providerId="ADAL" clId="{99D3A526-E32C-4B5F-97E1-DF65CA6A9A88}" dt="2023-02-08T06:59:56.441" v="4923"/>
          <ac:spMkLst>
            <pc:docMk/>
            <pc:sldMk cId="0" sldId="260"/>
            <ac:spMk id="293" creationId="{FD3DA624-58C3-3580-1177-1E6372D3E4B7}"/>
          </ac:spMkLst>
        </pc:spChg>
        <pc:spChg chg="mod">
          <ac:chgData name="DIMAS PRAMUDITA" userId="4b9c5df0-2fce-4a53-bfce-7f5a7233d58f" providerId="ADAL" clId="{99D3A526-E32C-4B5F-97E1-DF65CA6A9A88}" dt="2023-02-08T06:59:56.441" v="4923"/>
          <ac:spMkLst>
            <pc:docMk/>
            <pc:sldMk cId="0" sldId="260"/>
            <ac:spMk id="294" creationId="{B4D5216B-72CD-3868-474F-BF807A757BD5}"/>
          </ac:spMkLst>
        </pc:spChg>
        <pc:spChg chg="mod">
          <ac:chgData name="DIMAS PRAMUDITA" userId="4b9c5df0-2fce-4a53-bfce-7f5a7233d58f" providerId="ADAL" clId="{99D3A526-E32C-4B5F-97E1-DF65CA6A9A88}" dt="2023-02-08T06:59:56.441" v="4923"/>
          <ac:spMkLst>
            <pc:docMk/>
            <pc:sldMk cId="0" sldId="260"/>
            <ac:spMk id="295" creationId="{AA90F3D4-B2BF-BD4D-AA00-6AF389722E7D}"/>
          </ac:spMkLst>
        </pc:spChg>
        <pc:spChg chg="mod">
          <ac:chgData name="DIMAS PRAMUDITA" userId="4b9c5df0-2fce-4a53-bfce-7f5a7233d58f" providerId="ADAL" clId="{99D3A526-E32C-4B5F-97E1-DF65CA6A9A88}" dt="2023-02-08T06:59:56.441" v="4923"/>
          <ac:spMkLst>
            <pc:docMk/>
            <pc:sldMk cId="0" sldId="260"/>
            <ac:spMk id="296" creationId="{C48F41B3-CE2C-7938-9F59-B41D05A6F552}"/>
          </ac:spMkLst>
        </pc:spChg>
        <pc:spChg chg="mod">
          <ac:chgData name="DIMAS PRAMUDITA" userId="4b9c5df0-2fce-4a53-bfce-7f5a7233d58f" providerId="ADAL" clId="{99D3A526-E32C-4B5F-97E1-DF65CA6A9A88}" dt="2023-02-08T06:59:56.441" v="4923"/>
          <ac:spMkLst>
            <pc:docMk/>
            <pc:sldMk cId="0" sldId="260"/>
            <ac:spMk id="297" creationId="{B43C8B40-4643-3477-1E99-82C12EA895D3}"/>
          </ac:spMkLst>
        </pc:spChg>
        <pc:spChg chg="mod">
          <ac:chgData name="DIMAS PRAMUDITA" userId="4b9c5df0-2fce-4a53-bfce-7f5a7233d58f" providerId="ADAL" clId="{99D3A526-E32C-4B5F-97E1-DF65CA6A9A88}" dt="2023-02-08T06:59:56.441" v="4923"/>
          <ac:spMkLst>
            <pc:docMk/>
            <pc:sldMk cId="0" sldId="260"/>
            <ac:spMk id="298" creationId="{91778D53-2456-7D3A-3F46-CD16958891AA}"/>
          </ac:spMkLst>
        </pc:spChg>
        <pc:spChg chg="mod">
          <ac:chgData name="DIMAS PRAMUDITA" userId="4b9c5df0-2fce-4a53-bfce-7f5a7233d58f" providerId="ADAL" clId="{99D3A526-E32C-4B5F-97E1-DF65CA6A9A88}" dt="2023-02-08T06:59:56.441" v="4923"/>
          <ac:spMkLst>
            <pc:docMk/>
            <pc:sldMk cId="0" sldId="260"/>
            <ac:spMk id="299" creationId="{D13580EC-7869-D3A8-87A6-5A4FC9F78152}"/>
          </ac:spMkLst>
        </pc:spChg>
        <pc:spChg chg="mod">
          <ac:chgData name="DIMAS PRAMUDITA" userId="4b9c5df0-2fce-4a53-bfce-7f5a7233d58f" providerId="ADAL" clId="{99D3A526-E32C-4B5F-97E1-DF65CA6A9A88}" dt="2023-02-08T06:59:56.441" v="4923"/>
          <ac:spMkLst>
            <pc:docMk/>
            <pc:sldMk cId="0" sldId="260"/>
            <ac:spMk id="300" creationId="{9C5085B5-C326-A405-BFA3-4D65D6236077}"/>
          </ac:spMkLst>
        </pc:spChg>
        <pc:spChg chg="mod">
          <ac:chgData name="DIMAS PRAMUDITA" userId="4b9c5df0-2fce-4a53-bfce-7f5a7233d58f" providerId="ADAL" clId="{99D3A526-E32C-4B5F-97E1-DF65CA6A9A88}" dt="2023-02-08T06:59:56.441" v="4923"/>
          <ac:spMkLst>
            <pc:docMk/>
            <pc:sldMk cId="0" sldId="260"/>
            <ac:spMk id="301" creationId="{9E5A6D0C-58F4-2AD5-80B6-DACEE87AE36C}"/>
          </ac:spMkLst>
        </pc:spChg>
        <pc:spChg chg="mod">
          <ac:chgData name="DIMAS PRAMUDITA" userId="4b9c5df0-2fce-4a53-bfce-7f5a7233d58f" providerId="ADAL" clId="{99D3A526-E32C-4B5F-97E1-DF65CA6A9A88}" dt="2023-02-08T06:59:56.441" v="4923"/>
          <ac:spMkLst>
            <pc:docMk/>
            <pc:sldMk cId="0" sldId="260"/>
            <ac:spMk id="302" creationId="{CFEB3EB2-75A3-A8C9-91EA-80C95BD62F64}"/>
          </ac:spMkLst>
        </pc:spChg>
        <pc:spChg chg="mod">
          <ac:chgData name="DIMAS PRAMUDITA" userId="4b9c5df0-2fce-4a53-bfce-7f5a7233d58f" providerId="ADAL" clId="{99D3A526-E32C-4B5F-97E1-DF65CA6A9A88}" dt="2023-02-08T06:59:56.441" v="4923"/>
          <ac:spMkLst>
            <pc:docMk/>
            <pc:sldMk cId="0" sldId="260"/>
            <ac:spMk id="303" creationId="{A9F046EA-F84F-6214-2F81-B6CE4D05AA01}"/>
          </ac:spMkLst>
        </pc:spChg>
        <pc:spChg chg="mod">
          <ac:chgData name="DIMAS PRAMUDITA" userId="4b9c5df0-2fce-4a53-bfce-7f5a7233d58f" providerId="ADAL" clId="{99D3A526-E32C-4B5F-97E1-DF65CA6A9A88}" dt="2023-02-08T06:59:56.441" v="4923"/>
          <ac:spMkLst>
            <pc:docMk/>
            <pc:sldMk cId="0" sldId="260"/>
            <ac:spMk id="304" creationId="{982BEC71-29F6-2DC8-474B-AB24039C9FA5}"/>
          </ac:spMkLst>
        </pc:spChg>
        <pc:spChg chg="mod">
          <ac:chgData name="DIMAS PRAMUDITA" userId="4b9c5df0-2fce-4a53-bfce-7f5a7233d58f" providerId="ADAL" clId="{99D3A526-E32C-4B5F-97E1-DF65CA6A9A88}" dt="2023-02-08T06:59:56.441" v="4923"/>
          <ac:spMkLst>
            <pc:docMk/>
            <pc:sldMk cId="0" sldId="260"/>
            <ac:spMk id="305" creationId="{D074C7FC-F145-6931-24C9-45B33D311B07}"/>
          </ac:spMkLst>
        </pc:spChg>
        <pc:spChg chg="mod">
          <ac:chgData name="DIMAS PRAMUDITA" userId="4b9c5df0-2fce-4a53-bfce-7f5a7233d58f" providerId="ADAL" clId="{99D3A526-E32C-4B5F-97E1-DF65CA6A9A88}" dt="2023-02-08T06:59:56.441" v="4923"/>
          <ac:spMkLst>
            <pc:docMk/>
            <pc:sldMk cId="0" sldId="260"/>
            <ac:spMk id="306" creationId="{1CB6077D-C189-EE27-B53D-EA90F9B36FDF}"/>
          </ac:spMkLst>
        </pc:spChg>
        <pc:spChg chg="mod">
          <ac:chgData name="DIMAS PRAMUDITA" userId="4b9c5df0-2fce-4a53-bfce-7f5a7233d58f" providerId="ADAL" clId="{99D3A526-E32C-4B5F-97E1-DF65CA6A9A88}" dt="2023-02-08T06:59:56.441" v="4923"/>
          <ac:spMkLst>
            <pc:docMk/>
            <pc:sldMk cId="0" sldId="260"/>
            <ac:spMk id="307" creationId="{F29F09E9-54EE-A9A2-3C0A-51791C8FB3FE}"/>
          </ac:spMkLst>
        </pc:spChg>
        <pc:spChg chg="mod">
          <ac:chgData name="DIMAS PRAMUDITA" userId="4b9c5df0-2fce-4a53-bfce-7f5a7233d58f" providerId="ADAL" clId="{99D3A526-E32C-4B5F-97E1-DF65CA6A9A88}" dt="2023-02-08T06:59:56.441" v="4923"/>
          <ac:spMkLst>
            <pc:docMk/>
            <pc:sldMk cId="0" sldId="260"/>
            <ac:spMk id="308" creationId="{0656E9D4-F1D2-1F2A-36CA-70F2440881FB}"/>
          </ac:spMkLst>
        </pc:spChg>
        <pc:spChg chg="mod">
          <ac:chgData name="DIMAS PRAMUDITA" userId="4b9c5df0-2fce-4a53-bfce-7f5a7233d58f" providerId="ADAL" clId="{99D3A526-E32C-4B5F-97E1-DF65CA6A9A88}" dt="2023-02-08T06:59:56.441" v="4923"/>
          <ac:spMkLst>
            <pc:docMk/>
            <pc:sldMk cId="0" sldId="260"/>
            <ac:spMk id="309" creationId="{B2A8E74B-CB37-0D40-B542-6C2292D522A1}"/>
          </ac:spMkLst>
        </pc:spChg>
        <pc:spChg chg="mod">
          <ac:chgData name="DIMAS PRAMUDITA" userId="4b9c5df0-2fce-4a53-bfce-7f5a7233d58f" providerId="ADAL" clId="{99D3A526-E32C-4B5F-97E1-DF65CA6A9A88}" dt="2023-02-08T06:59:56.441" v="4923"/>
          <ac:spMkLst>
            <pc:docMk/>
            <pc:sldMk cId="0" sldId="260"/>
            <ac:spMk id="310" creationId="{2EDE36D1-02B3-8F72-FF80-8E21D4B65B89}"/>
          </ac:spMkLst>
        </pc:spChg>
        <pc:spChg chg="mod">
          <ac:chgData name="DIMAS PRAMUDITA" userId="4b9c5df0-2fce-4a53-bfce-7f5a7233d58f" providerId="ADAL" clId="{99D3A526-E32C-4B5F-97E1-DF65CA6A9A88}" dt="2023-02-08T06:59:56.441" v="4923"/>
          <ac:spMkLst>
            <pc:docMk/>
            <pc:sldMk cId="0" sldId="260"/>
            <ac:spMk id="311" creationId="{95BACE53-2829-8A00-B064-04D6465330DD}"/>
          </ac:spMkLst>
        </pc:spChg>
        <pc:spChg chg="mod">
          <ac:chgData name="DIMAS PRAMUDITA" userId="4b9c5df0-2fce-4a53-bfce-7f5a7233d58f" providerId="ADAL" clId="{99D3A526-E32C-4B5F-97E1-DF65CA6A9A88}" dt="2023-02-08T06:59:56.441" v="4923"/>
          <ac:spMkLst>
            <pc:docMk/>
            <pc:sldMk cId="0" sldId="260"/>
            <ac:spMk id="312" creationId="{CCFC279F-488D-A8EF-A67A-49D92BB24B42}"/>
          </ac:spMkLst>
        </pc:spChg>
        <pc:spChg chg="mod">
          <ac:chgData name="DIMAS PRAMUDITA" userId="4b9c5df0-2fce-4a53-bfce-7f5a7233d58f" providerId="ADAL" clId="{99D3A526-E32C-4B5F-97E1-DF65CA6A9A88}" dt="2023-02-08T06:59:56.441" v="4923"/>
          <ac:spMkLst>
            <pc:docMk/>
            <pc:sldMk cId="0" sldId="260"/>
            <ac:spMk id="313" creationId="{2CFA992E-7BD2-3AD2-6859-7CCC07635572}"/>
          </ac:spMkLst>
        </pc:spChg>
        <pc:spChg chg="mod">
          <ac:chgData name="DIMAS PRAMUDITA" userId="4b9c5df0-2fce-4a53-bfce-7f5a7233d58f" providerId="ADAL" clId="{99D3A526-E32C-4B5F-97E1-DF65CA6A9A88}" dt="2023-02-08T06:59:56.441" v="4923"/>
          <ac:spMkLst>
            <pc:docMk/>
            <pc:sldMk cId="0" sldId="260"/>
            <ac:spMk id="314" creationId="{8B8CA127-0C84-17E5-6A3C-899D40216839}"/>
          </ac:spMkLst>
        </pc:spChg>
        <pc:spChg chg="mod">
          <ac:chgData name="DIMAS PRAMUDITA" userId="4b9c5df0-2fce-4a53-bfce-7f5a7233d58f" providerId="ADAL" clId="{99D3A526-E32C-4B5F-97E1-DF65CA6A9A88}" dt="2023-02-08T06:59:56.441" v="4923"/>
          <ac:spMkLst>
            <pc:docMk/>
            <pc:sldMk cId="0" sldId="260"/>
            <ac:spMk id="315" creationId="{31C70558-9E09-5615-D069-A71B96B3BB5A}"/>
          </ac:spMkLst>
        </pc:spChg>
        <pc:spChg chg="mod">
          <ac:chgData name="DIMAS PRAMUDITA" userId="4b9c5df0-2fce-4a53-bfce-7f5a7233d58f" providerId="ADAL" clId="{99D3A526-E32C-4B5F-97E1-DF65CA6A9A88}" dt="2023-02-08T06:59:56.441" v="4923"/>
          <ac:spMkLst>
            <pc:docMk/>
            <pc:sldMk cId="0" sldId="260"/>
            <ac:spMk id="316" creationId="{90F97185-1304-9040-7F36-D0691DC0421A}"/>
          </ac:spMkLst>
        </pc:spChg>
        <pc:spChg chg="mod">
          <ac:chgData name="DIMAS PRAMUDITA" userId="4b9c5df0-2fce-4a53-bfce-7f5a7233d58f" providerId="ADAL" clId="{99D3A526-E32C-4B5F-97E1-DF65CA6A9A88}" dt="2023-02-08T06:59:56.441" v="4923"/>
          <ac:spMkLst>
            <pc:docMk/>
            <pc:sldMk cId="0" sldId="260"/>
            <ac:spMk id="317" creationId="{ADA99233-3C2C-19E2-A2E9-6A53062718CB}"/>
          </ac:spMkLst>
        </pc:spChg>
        <pc:spChg chg="mod">
          <ac:chgData name="DIMAS PRAMUDITA" userId="4b9c5df0-2fce-4a53-bfce-7f5a7233d58f" providerId="ADAL" clId="{99D3A526-E32C-4B5F-97E1-DF65CA6A9A88}" dt="2023-02-08T06:59:56.441" v="4923"/>
          <ac:spMkLst>
            <pc:docMk/>
            <pc:sldMk cId="0" sldId="260"/>
            <ac:spMk id="318" creationId="{A259944A-E696-2490-FEC1-99FAB453B322}"/>
          </ac:spMkLst>
        </pc:spChg>
        <pc:spChg chg="mod">
          <ac:chgData name="DIMAS PRAMUDITA" userId="4b9c5df0-2fce-4a53-bfce-7f5a7233d58f" providerId="ADAL" clId="{99D3A526-E32C-4B5F-97E1-DF65CA6A9A88}" dt="2023-02-08T06:59:56.441" v="4923"/>
          <ac:spMkLst>
            <pc:docMk/>
            <pc:sldMk cId="0" sldId="260"/>
            <ac:spMk id="319" creationId="{D0B20702-94DE-AC39-88D8-B592D4507941}"/>
          </ac:spMkLst>
        </pc:spChg>
        <pc:spChg chg="mod">
          <ac:chgData name="DIMAS PRAMUDITA" userId="4b9c5df0-2fce-4a53-bfce-7f5a7233d58f" providerId="ADAL" clId="{99D3A526-E32C-4B5F-97E1-DF65CA6A9A88}" dt="2023-02-08T06:59:56.441" v="4923"/>
          <ac:spMkLst>
            <pc:docMk/>
            <pc:sldMk cId="0" sldId="260"/>
            <ac:spMk id="320" creationId="{B48F2BD2-91B4-F0C6-372A-23F4B35AD9EC}"/>
          </ac:spMkLst>
        </pc:spChg>
        <pc:spChg chg="mod">
          <ac:chgData name="DIMAS PRAMUDITA" userId="4b9c5df0-2fce-4a53-bfce-7f5a7233d58f" providerId="ADAL" clId="{99D3A526-E32C-4B5F-97E1-DF65CA6A9A88}" dt="2023-02-08T06:59:56.441" v="4923"/>
          <ac:spMkLst>
            <pc:docMk/>
            <pc:sldMk cId="0" sldId="260"/>
            <ac:spMk id="321" creationId="{1F52610F-37C4-B10C-E659-4EDE2CCB72C3}"/>
          </ac:spMkLst>
        </pc:spChg>
        <pc:spChg chg="mod">
          <ac:chgData name="DIMAS PRAMUDITA" userId="4b9c5df0-2fce-4a53-bfce-7f5a7233d58f" providerId="ADAL" clId="{99D3A526-E32C-4B5F-97E1-DF65CA6A9A88}" dt="2023-02-08T06:59:56.441" v="4923"/>
          <ac:spMkLst>
            <pc:docMk/>
            <pc:sldMk cId="0" sldId="260"/>
            <ac:spMk id="322" creationId="{7C9E01CF-1B1B-5B0E-59EA-07F5DEA9EBE9}"/>
          </ac:spMkLst>
        </pc:spChg>
        <pc:spChg chg="mod">
          <ac:chgData name="DIMAS PRAMUDITA" userId="4b9c5df0-2fce-4a53-bfce-7f5a7233d58f" providerId="ADAL" clId="{99D3A526-E32C-4B5F-97E1-DF65CA6A9A88}" dt="2023-02-08T06:59:56.441" v="4923"/>
          <ac:spMkLst>
            <pc:docMk/>
            <pc:sldMk cId="0" sldId="260"/>
            <ac:spMk id="323" creationId="{42652081-00BE-324E-3F8A-9822AAB79C02}"/>
          </ac:spMkLst>
        </pc:spChg>
        <pc:spChg chg="mod">
          <ac:chgData name="DIMAS PRAMUDITA" userId="4b9c5df0-2fce-4a53-bfce-7f5a7233d58f" providerId="ADAL" clId="{99D3A526-E32C-4B5F-97E1-DF65CA6A9A88}" dt="2023-02-08T06:59:56.441" v="4923"/>
          <ac:spMkLst>
            <pc:docMk/>
            <pc:sldMk cId="0" sldId="260"/>
            <ac:spMk id="324" creationId="{1A529ECF-AADE-29C7-AA79-579296E33C1D}"/>
          </ac:spMkLst>
        </pc:spChg>
        <pc:spChg chg="mod">
          <ac:chgData name="DIMAS PRAMUDITA" userId="4b9c5df0-2fce-4a53-bfce-7f5a7233d58f" providerId="ADAL" clId="{99D3A526-E32C-4B5F-97E1-DF65CA6A9A88}" dt="2023-02-08T06:59:56.441" v="4923"/>
          <ac:spMkLst>
            <pc:docMk/>
            <pc:sldMk cId="0" sldId="260"/>
            <ac:spMk id="325" creationId="{EDDF996F-65E8-E8D4-217B-DE8F3130A1CC}"/>
          </ac:spMkLst>
        </pc:spChg>
        <pc:spChg chg="mod">
          <ac:chgData name="DIMAS PRAMUDITA" userId="4b9c5df0-2fce-4a53-bfce-7f5a7233d58f" providerId="ADAL" clId="{99D3A526-E32C-4B5F-97E1-DF65CA6A9A88}" dt="2023-02-08T06:59:56.441" v="4923"/>
          <ac:spMkLst>
            <pc:docMk/>
            <pc:sldMk cId="0" sldId="260"/>
            <ac:spMk id="326" creationId="{422031E1-CA8F-C06F-A6D3-9561F2C693E8}"/>
          </ac:spMkLst>
        </pc:spChg>
        <pc:spChg chg="mod">
          <ac:chgData name="DIMAS PRAMUDITA" userId="4b9c5df0-2fce-4a53-bfce-7f5a7233d58f" providerId="ADAL" clId="{99D3A526-E32C-4B5F-97E1-DF65CA6A9A88}" dt="2023-02-08T06:59:56.441" v="4923"/>
          <ac:spMkLst>
            <pc:docMk/>
            <pc:sldMk cId="0" sldId="260"/>
            <ac:spMk id="327" creationId="{D0D6FAC6-1623-275E-FBED-9F60EC2E4BB6}"/>
          </ac:spMkLst>
        </pc:spChg>
        <pc:spChg chg="mod">
          <ac:chgData name="DIMAS PRAMUDITA" userId="4b9c5df0-2fce-4a53-bfce-7f5a7233d58f" providerId="ADAL" clId="{99D3A526-E32C-4B5F-97E1-DF65CA6A9A88}" dt="2023-02-08T06:59:56.441" v="4923"/>
          <ac:spMkLst>
            <pc:docMk/>
            <pc:sldMk cId="0" sldId="260"/>
            <ac:spMk id="328" creationId="{6422BC95-EB4F-6B24-ABC6-786E4D90B7D1}"/>
          </ac:spMkLst>
        </pc:spChg>
        <pc:spChg chg="mod">
          <ac:chgData name="DIMAS PRAMUDITA" userId="4b9c5df0-2fce-4a53-bfce-7f5a7233d58f" providerId="ADAL" clId="{99D3A526-E32C-4B5F-97E1-DF65CA6A9A88}" dt="2023-02-08T06:59:56.441" v="4923"/>
          <ac:spMkLst>
            <pc:docMk/>
            <pc:sldMk cId="0" sldId="260"/>
            <ac:spMk id="329" creationId="{BCA86D54-B119-61A3-7AD9-BF396B86A40C}"/>
          </ac:spMkLst>
        </pc:spChg>
        <pc:spChg chg="mod">
          <ac:chgData name="DIMAS PRAMUDITA" userId="4b9c5df0-2fce-4a53-bfce-7f5a7233d58f" providerId="ADAL" clId="{99D3A526-E32C-4B5F-97E1-DF65CA6A9A88}" dt="2023-02-08T06:59:56.441" v="4923"/>
          <ac:spMkLst>
            <pc:docMk/>
            <pc:sldMk cId="0" sldId="260"/>
            <ac:spMk id="330" creationId="{C0AC0822-93B3-63F3-36D5-DCA72DFCF2FE}"/>
          </ac:spMkLst>
        </pc:spChg>
        <pc:spChg chg="mod">
          <ac:chgData name="DIMAS PRAMUDITA" userId="4b9c5df0-2fce-4a53-bfce-7f5a7233d58f" providerId="ADAL" clId="{99D3A526-E32C-4B5F-97E1-DF65CA6A9A88}" dt="2023-02-08T06:59:56.441" v="4923"/>
          <ac:spMkLst>
            <pc:docMk/>
            <pc:sldMk cId="0" sldId="260"/>
            <ac:spMk id="331" creationId="{56192566-B6A6-2C0B-04F2-6F99A0FDA9A4}"/>
          </ac:spMkLst>
        </pc:spChg>
        <pc:spChg chg="mod">
          <ac:chgData name="DIMAS PRAMUDITA" userId="4b9c5df0-2fce-4a53-bfce-7f5a7233d58f" providerId="ADAL" clId="{99D3A526-E32C-4B5F-97E1-DF65CA6A9A88}" dt="2023-02-08T06:59:56.441" v="4923"/>
          <ac:spMkLst>
            <pc:docMk/>
            <pc:sldMk cId="0" sldId="260"/>
            <ac:spMk id="332" creationId="{AE591F74-13CB-7336-57EC-25CE9DAFDADC}"/>
          </ac:spMkLst>
        </pc:spChg>
        <pc:spChg chg="mod">
          <ac:chgData name="DIMAS PRAMUDITA" userId="4b9c5df0-2fce-4a53-bfce-7f5a7233d58f" providerId="ADAL" clId="{99D3A526-E32C-4B5F-97E1-DF65CA6A9A88}" dt="2023-02-08T06:59:56.441" v="4923"/>
          <ac:spMkLst>
            <pc:docMk/>
            <pc:sldMk cId="0" sldId="260"/>
            <ac:spMk id="333" creationId="{8E88A197-7191-C984-B2ED-D204C19C9D6E}"/>
          </ac:spMkLst>
        </pc:spChg>
        <pc:spChg chg="mod">
          <ac:chgData name="DIMAS PRAMUDITA" userId="4b9c5df0-2fce-4a53-bfce-7f5a7233d58f" providerId="ADAL" clId="{99D3A526-E32C-4B5F-97E1-DF65CA6A9A88}" dt="2023-02-08T06:59:56.441" v="4923"/>
          <ac:spMkLst>
            <pc:docMk/>
            <pc:sldMk cId="0" sldId="260"/>
            <ac:spMk id="334" creationId="{BCF7A896-8B1C-878C-D337-3516F2A23502}"/>
          </ac:spMkLst>
        </pc:spChg>
        <pc:spChg chg="mod">
          <ac:chgData name="DIMAS PRAMUDITA" userId="4b9c5df0-2fce-4a53-bfce-7f5a7233d58f" providerId="ADAL" clId="{99D3A526-E32C-4B5F-97E1-DF65CA6A9A88}" dt="2023-02-08T06:59:56.441" v="4923"/>
          <ac:spMkLst>
            <pc:docMk/>
            <pc:sldMk cId="0" sldId="260"/>
            <ac:spMk id="335" creationId="{799C208F-0B6A-938B-583E-1F7867581C64}"/>
          </ac:spMkLst>
        </pc:spChg>
        <pc:spChg chg="mod">
          <ac:chgData name="DIMAS PRAMUDITA" userId="4b9c5df0-2fce-4a53-bfce-7f5a7233d58f" providerId="ADAL" clId="{99D3A526-E32C-4B5F-97E1-DF65CA6A9A88}" dt="2023-02-08T06:59:56.441" v="4923"/>
          <ac:spMkLst>
            <pc:docMk/>
            <pc:sldMk cId="0" sldId="260"/>
            <ac:spMk id="336" creationId="{E1390C8B-0CEB-C7D5-5DDA-B6C80E359B1A}"/>
          </ac:spMkLst>
        </pc:spChg>
        <pc:spChg chg="mod">
          <ac:chgData name="DIMAS PRAMUDITA" userId="4b9c5df0-2fce-4a53-bfce-7f5a7233d58f" providerId="ADAL" clId="{99D3A526-E32C-4B5F-97E1-DF65CA6A9A88}" dt="2023-02-08T06:59:56.441" v="4923"/>
          <ac:spMkLst>
            <pc:docMk/>
            <pc:sldMk cId="0" sldId="260"/>
            <ac:spMk id="337" creationId="{04CBB58F-C9DE-17B1-A88C-7D4B88881813}"/>
          </ac:spMkLst>
        </pc:spChg>
        <pc:grpChg chg="add del mod">
          <ac:chgData name="DIMAS PRAMUDITA" userId="4b9c5df0-2fce-4a53-bfce-7f5a7233d58f" providerId="ADAL" clId="{99D3A526-E32C-4B5F-97E1-DF65CA6A9A88}" dt="2023-02-08T06:58:44.844" v="4919"/>
          <ac:grpSpMkLst>
            <pc:docMk/>
            <pc:sldMk cId="0" sldId="260"/>
            <ac:grpSpMk id="2" creationId="{BCD9E4BA-17FF-C46E-B3FB-0CAA30D5A9AF}"/>
          </ac:grpSpMkLst>
        </pc:grpChg>
        <pc:grpChg chg="add mod">
          <ac:chgData name="DIMAS PRAMUDITA" userId="4b9c5df0-2fce-4a53-bfce-7f5a7233d58f" providerId="ADAL" clId="{99D3A526-E32C-4B5F-97E1-DF65CA6A9A88}" dt="2023-02-08T07:00:07.115" v="4927" actId="1076"/>
          <ac:grpSpMkLst>
            <pc:docMk/>
            <pc:sldMk cId="0" sldId="260"/>
            <ac:grpSpMk id="27" creationId="{32BFCDE2-C38E-9AF4-C6B5-2BF8BED42636}"/>
          </ac:grpSpMkLst>
        </pc:grpChg>
        <pc:grpChg chg="add del">
          <ac:chgData name="DIMAS PRAMUDITA" userId="4b9c5df0-2fce-4a53-bfce-7f5a7233d58f" providerId="ADAL" clId="{99D3A526-E32C-4B5F-97E1-DF65CA6A9A88}" dt="2023-02-08T06:59:55.609" v="4922" actId="478"/>
          <ac:grpSpMkLst>
            <pc:docMk/>
            <pc:sldMk cId="0" sldId="260"/>
            <ac:grpSpMk id="211" creationId="{00000000-0000-0000-0000-000000000000}"/>
          </ac:grpSpMkLst>
        </pc:grpChg>
      </pc:sldChg>
      <pc:sldChg chg="addSp modSp mod">
        <pc:chgData name="DIMAS PRAMUDITA" userId="4b9c5df0-2fce-4a53-bfce-7f5a7233d58f" providerId="ADAL" clId="{99D3A526-E32C-4B5F-97E1-DF65CA6A9A88}" dt="2023-03-03T11:48:51.637" v="6516" actId="20577"/>
        <pc:sldMkLst>
          <pc:docMk/>
          <pc:sldMk cId="0" sldId="261"/>
        </pc:sldMkLst>
        <pc:spChg chg="mod">
          <ac:chgData name="DIMAS PRAMUDITA" userId="4b9c5df0-2fce-4a53-bfce-7f5a7233d58f" providerId="ADAL" clId="{99D3A526-E32C-4B5F-97E1-DF65CA6A9A88}" dt="2023-02-08T07:04:31.790" v="5155" actId="1036"/>
          <ac:spMkLst>
            <pc:docMk/>
            <pc:sldMk cId="0" sldId="261"/>
            <ac:spMk id="2" creationId="{B22F8164-E336-29B9-787E-EFDDDFB5F25F}"/>
          </ac:spMkLst>
        </pc:spChg>
        <pc:spChg chg="mod">
          <ac:chgData name="DIMAS PRAMUDITA" userId="4b9c5df0-2fce-4a53-bfce-7f5a7233d58f" providerId="ADAL" clId="{99D3A526-E32C-4B5F-97E1-DF65CA6A9A88}" dt="2023-03-03T11:48:47.779" v="6514" actId="6549"/>
          <ac:spMkLst>
            <pc:docMk/>
            <pc:sldMk cId="0" sldId="261"/>
            <ac:spMk id="13" creationId="{80D1E563-1786-20F9-F771-A95248450196}"/>
          </ac:spMkLst>
        </pc:spChg>
        <pc:spChg chg="add mod">
          <ac:chgData name="DIMAS PRAMUDITA" userId="4b9c5df0-2fce-4a53-bfce-7f5a7233d58f" providerId="ADAL" clId="{99D3A526-E32C-4B5F-97E1-DF65CA6A9A88}" dt="2023-02-08T07:01:19.257" v="5070" actId="1076"/>
          <ac:spMkLst>
            <pc:docMk/>
            <pc:sldMk cId="0" sldId="261"/>
            <ac:spMk id="14" creationId="{2A901DAB-BB6D-F92D-E6EC-968EDA95D028}"/>
          </ac:spMkLst>
        </pc:spChg>
        <pc:spChg chg="mod">
          <ac:chgData name="DIMAS PRAMUDITA" userId="4b9c5df0-2fce-4a53-bfce-7f5a7233d58f" providerId="ADAL" clId="{99D3A526-E32C-4B5F-97E1-DF65CA6A9A88}" dt="2023-02-08T07:02:24.920" v="5134"/>
          <ac:spMkLst>
            <pc:docMk/>
            <pc:sldMk cId="0" sldId="261"/>
            <ac:spMk id="16" creationId="{ECFD1791-8D6A-D6BC-D875-35B4398346DF}"/>
          </ac:spMkLst>
        </pc:spChg>
        <pc:spChg chg="mod">
          <ac:chgData name="DIMAS PRAMUDITA" userId="4b9c5df0-2fce-4a53-bfce-7f5a7233d58f" providerId="ADAL" clId="{99D3A526-E32C-4B5F-97E1-DF65CA6A9A88}" dt="2023-02-08T07:02:24.920" v="5134"/>
          <ac:spMkLst>
            <pc:docMk/>
            <pc:sldMk cId="0" sldId="261"/>
            <ac:spMk id="17" creationId="{718C76E3-02B7-43C2-5B01-8EBFC77E0F43}"/>
          </ac:spMkLst>
        </pc:spChg>
        <pc:spChg chg="mod">
          <ac:chgData name="DIMAS PRAMUDITA" userId="4b9c5df0-2fce-4a53-bfce-7f5a7233d58f" providerId="ADAL" clId="{99D3A526-E32C-4B5F-97E1-DF65CA6A9A88}" dt="2023-02-08T07:02:24.920" v="5134"/>
          <ac:spMkLst>
            <pc:docMk/>
            <pc:sldMk cId="0" sldId="261"/>
            <ac:spMk id="18" creationId="{EB38281D-D58E-B248-86EB-0203D7D1FDB0}"/>
          </ac:spMkLst>
        </pc:spChg>
        <pc:spChg chg="mod">
          <ac:chgData name="DIMAS PRAMUDITA" userId="4b9c5df0-2fce-4a53-bfce-7f5a7233d58f" providerId="ADAL" clId="{99D3A526-E32C-4B5F-97E1-DF65CA6A9A88}" dt="2023-02-08T07:02:24.920" v="5134"/>
          <ac:spMkLst>
            <pc:docMk/>
            <pc:sldMk cId="0" sldId="261"/>
            <ac:spMk id="19" creationId="{41C7EE74-3BF9-3315-16E5-D71C2D1BD323}"/>
          </ac:spMkLst>
        </pc:spChg>
        <pc:spChg chg="mod">
          <ac:chgData name="DIMAS PRAMUDITA" userId="4b9c5df0-2fce-4a53-bfce-7f5a7233d58f" providerId="ADAL" clId="{99D3A526-E32C-4B5F-97E1-DF65CA6A9A88}" dt="2023-02-08T07:02:24.920" v="5134"/>
          <ac:spMkLst>
            <pc:docMk/>
            <pc:sldMk cId="0" sldId="261"/>
            <ac:spMk id="20" creationId="{4C997CB2-108F-33C3-2D25-5A4F9D6CC741}"/>
          </ac:spMkLst>
        </pc:spChg>
        <pc:spChg chg="mod">
          <ac:chgData name="DIMAS PRAMUDITA" userId="4b9c5df0-2fce-4a53-bfce-7f5a7233d58f" providerId="ADAL" clId="{99D3A526-E32C-4B5F-97E1-DF65CA6A9A88}" dt="2023-02-08T07:02:24.920" v="5134"/>
          <ac:spMkLst>
            <pc:docMk/>
            <pc:sldMk cId="0" sldId="261"/>
            <ac:spMk id="21" creationId="{41A768E6-2F6F-9FBF-4814-9EA81B0B38A6}"/>
          </ac:spMkLst>
        </pc:spChg>
        <pc:spChg chg="mod">
          <ac:chgData name="DIMAS PRAMUDITA" userId="4b9c5df0-2fce-4a53-bfce-7f5a7233d58f" providerId="ADAL" clId="{99D3A526-E32C-4B5F-97E1-DF65CA6A9A88}" dt="2023-02-08T07:02:24.920" v="5134"/>
          <ac:spMkLst>
            <pc:docMk/>
            <pc:sldMk cId="0" sldId="261"/>
            <ac:spMk id="22" creationId="{62941010-FAB9-7434-8268-B2BD4EE83D69}"/>
          </ac:spMkLst>
        </pc:spChg>
        <pc:spChg chg="mod">
          <ac:chgData name="DIMAS PRAMUDITA" userId="4b9c5df0-2fce-4a53-bfce-7f5a7233d58f" providerId="ADAL" clId="{99D3A526-E32C-4B5F-97E1-DF65CA6A9A88}" dt="2023-02-08T07:02:24.920" v="5134"/>
          <ac:spMkLst>
            <pc:docMk/>
            <pc:sldMk cId="0" sldId="261"/>
            <ac:spMk id="23" creationId="{E198592C-4877-C1CE-4D1E-4DF19F957DC1}"/>
          </ac:spMkLst>
        </pc:spChg>
        <pc:spChg chg="mod">
          <ac:chgData name="DIMAS PRAMUDITA" userId="4b9c5df0-2fce-4a53-bfce-7f5a7233d58f" providerId="ADAL" clId="{99D3A526-E32C-4B5F-97E1-DF65CA6A9A88}" dt="2023-02-08T07:02:24.920" v="5134"/>
          <ac:spMkLst>
            <pc:docMk/>
            <pc:sldMk cId="0" sldId="261"/>
            <ac:spMk id="24" creationId="{81F1549B-B197-24AD-623E-F11273F77CC0}"/>
          </ac:spMkLst>
        </pc:spChg>
        <pc:spChg chg="add mod">
          <ac:chgData name="DIMAS PRAMUDITA" userId="4b9c5df0-2fce-4a53-bfce-7f5a7233d58f" providerId="ADAL" clId="{99D3A526-E32C-4B5F-97E1-DF65CA6A9A88}" dt="2023-03-03T11:48:43.761" v="6513" actId="20577"/>
          <ac:spMkLst>
            <pc:docMk/>
            <pc:sldMk cId="0" sldId="261"/>
            <ac:spMk id="25" creationId="{79839E30-E785-7012-D3F1-A22FBD3D3702}"/>
          </ac:spMkLst>
        </pc:spChg>
        <pc:spChg chg="mod">
          <ac:chgData name="DIMAS PRAMUDITA" userId="4b9c5df0-2fce-4a53-bfce-7f5a7233d58f" providerId="ADAL" clId="{99D3A526-E32C-4B5F-97E1-DF65CA6A9A88}" dt="2023-03-03T11:48:40.306" v="6510" actId="20577"/>
          <ac:spMkLst>
            <pc:docMk/>
            <pc:sldMk cId="0" sldId="261"/>
            <ac:spMk id="298" creationId="{00000000-0000-0000-0000-000000000000}"/>
          </ac:spMkLst>
        </pc:spChg>
        <pc:spChg chg="mod">
          <ac:chgData name="DIMAS PRAMUDITA" userId="4b9c5df0-2fce-4a53-bfce-7f5a7233d58f" providerId="ADAL" clId="{99D3A526-E32C-4B5F-97E1-DF65CA6A9A88}" dt="2023-03-03T11:48:51.637" v="6516" actId="20577"/>
          <ac:spMkLst>
            <pc:docMk/>
            <pc:sldMk cId="0" sldId="261"/>
            <ac:spMk id="300" creationId="{00000000-0000-0000-0000-000000000000}"/>
          </ac:spMkLst>
        </pc:spChg>
        <pc:spChg chg="mod">
          <ac:chgData name="DIMAS PRAMUDITA" userId="4b9c5df0-2fce-4a53-bfce-7f5a7233d58f" providerId="ADAL" clId="{99D3A526-E32C-4B5F-97E1-DF65CA6A9A88}" dt="2023-02-08T07:06:01.108" v="5162" actId="1076"/>
          <ac:spMkLst>
            <pc:docMk/>
            <pc:sldMk cId="0" sldId="261"/>
            <ac:spMk id="302" creationId="{00000000-0000-0000-0000-000000000000}"/>
          </ac:spMkLst>
        </pc:spChg>
        <pc:spChg chg="mod">
          <ac:chgData name="DIMAS PRAMUDITA" userId="4b9c5df0-2fce-4a53-bfce-7f5a7233d58f" providerId="ADAL" clId="{99D3A526-E32C-4B5F-97E1-DF65CA6A9A88}" dt="2023-02-08T07:00:34.254" v="4948" actId="1035"/>
          <ac:spMkLst>
            <pc:docMk/>
            <pc:sldMk cId="0" sldId="261"/>
            <ac:spMk id="304" creationId="{00000000-0000-0000-0000-000000000000}"/>
          </ac:spMkLst>
        </pc:spChg>
        <pc:spChg chg="mod">
          <ac:chgData name="DIMAS PRAMUDITA" userId="4b9c5df0-2fce-4a53-bfce-7f5a7233d58f" providerId="ADAL" clId="{99D3A526-E32C-4B5F-97E1-DF65CA6A9A88}" dt="2023-02-08T07:03:16.309" v="5145" actId="1076"/>
          <ac:spMkLst>
            <pc:docMk/>
            <pc:sldMk cId="0" sldId="261"/>
            <ac:spMk id="305" creationId="{00000000-0000-0000-0000-000000000000}"/>
          </ac:spMkLst>
        </pc:spChg>
        <pc:spChg chg="mod">
          <ac:chgData name="DIMAS PRAMUDITA" userId="4b9c5df0-2fce-4a53-bfce-7f5a7233d58f" providerId="ADAL" clId="{99D3A526-E32C-4B5F-97E1-DF65CA6A9A88}" dt="2023-02-08T07:03:54.052" v="5149" actId="1076"/>
          <ac:spMkLst>
            <pc:docMk/>
            <pc:sldMk cId="0" sldId="261"/>
            <ac:spMk id="306" creationId="{00000000-0000-0000-0000-000000000000}"/>
          </ac:spMkLst>
        </pc:spChg>
        <pc:grpChg chg="mod">
          <ac:chgData name="DIMAS PRAMUDITA" userId="4b9c5df0-2fce-4a53-bfce-7f5a7233d58f" providerId="ADAL" clId="{99D3A526-E32C-4B5F-97E1-DF65CA6A9A88}" dt="2023-02-08T07:02:53.858" v="5142" actId="1038"/>
          <ac:grpSpMkLst>
            <pc:docMk/>
            <pc:sldMk cId="0" sldId="261"/>
            <ac:grpSpMk id="3" creationId="{8243344A-8C0A-D2F3-704D-E2053C54594A}"/>
          </ac:grpSpMkLst>
        </pc:grpChg>
        <pc:grpChg chg="add mod">
          <ac:chgData name="DIMAS PRAMUDITA" userId="4b9c5df0-2fce-4a53-bfce-7f5a7233d58f" providerId="ADAL" clId="{99D3A526-E32C-4B5F-97E1-DF65CA6A9A88}" dt="2023-02-08T07:04:56.159" v="5157" actId="1038"/>
          <ac:grpSpMkLst>
            <pc:docMk/>
            <pc:sldMk cId="0" sldId="261"/>
            <ac:grpSpMk id="15" creationId="{4850193A-1178-1E64-5FC5-D1F160529B50}"/>
          </ac:grpSpMkLst>
        </pc:grpChg>
        <pc:grpChg chg="mod">
          <ac:chgData name="DIMAS PRAMUDITA" userId="4b9c5df0-2fce-4a53-bfce-7f5a7233d58f" providerId="ADAL" clId="{99D3A526-E32C-4B5F-97E1-DF65CA6A9A88}" dt="2023-02-08T07:03:23.364" v="5146" actId="1076"/>
          <ac:grpSpMkLst>
            <pc:docMk/>
            <pc:sldMk cId="0" sldId="261"/>
            <ac:grpSpMk id="307" creationId="{00000000-0000-0000-0000-000000000000}"/>
          </ac:grpSpMkLst>
        </pc:grpChg>
        <pc:grpChg chg="mod">
          <ac:chgData name="DIMAS PRAMUDITA" userId="4b9c5df0-2fce-4a53-bfce-7f5a7233d58f" providerId="ADAL" clId="{99D3A526-E32C-4B5F-97E1-DF65CA6A9A88}" dt="2023-02-08T07:04:01.329" v="5150" actId="1076"/>
          <ac:grpSpMkLst>
            <pc:docMk/>
            <pc:sldMk cId="0" sldId="261"/>
            <ac:grpSpMk id="314" creationId="{00000000-0000-0000-0000-000000000000}"/>
          </ac:grpSpMkLst>
        </pc:grpChg>
        <pc:grpChg chg="mod">
          <ac:chgData name="DIMAS PRAMUDITA" userId="4b9c5df0-2fce-4a53-bfce-7f5a7233d58f" providerId="ADAL" clId="{99D3A526-E32C-4B5F-97E1-DF65CA6A9A88}" dt="2023-02-08T07:00:39.266" v="4977" actId="1035"/>
          <ac:grpSpMkLst>
            <pc:docMk/>
            <pc:sldMk cId="0" sldId="261"/>
            <ac:grpSpMk id="320" creationId="{00000000-0000-0000-0000-000000000000}"/>
          </ac:grpSpMkLst>
        </pc:grpChg>
      </pc:sldChg>
      <pc:sldChg chg="addSp delSp modSp mod">
        <pc:chgData name="DIMAS PRAMUDITA" userId="4b9c5df0-2fce-4a53-bfce-7f5a7233d58f" providerId="ADAL" clId="{99D3A526-E32C-4B5F-97E1-DF65CA6A9A88}" dt="2023-03-03T16:09:21.984" v="7235" actId="20577"/>
        <pc:sldMkLst>
          <pc:docMk/>
          <pc:sldMk cId="0" sldId="262"/>
        </pc:sldMkLst>
        <pc:spChg chg="mod ord">
          <ac:chgData name="DIMAS PRAMUDITA" userId="4b9c5df0-2fce-4a53-bfce-7f5a7233d58f" providerId="ADAL" clId="{99D3A526-E32C-4B5F-97E1-DF65CA6A9A88}" dt="2023-03-03T16:08:30.920" v="7219" actId="1037"/>
          <ac:spMkLst>
            <pc:docMk/>
            <pc:sldMk cId="0" sldId="262"/>
            <ac:spMk id="6" creationId="{D8644081-4CF6-636C-6411-84A90DE33DE6}"/>
          </ac:spMkLst>
        </pc:spChg>
        <pc:spChg chg="mod ord">
          <ac:chgData name="DIMAS PRAMUDITA" userId="4b9c5df0-2fce-4a53-bfce-7f5a7233d58f" providerId="ADAL" clId="{99D3A526-E32C-4B5F-97E1-DF65CA6A9A88}" dt="2023-03-03T16:09:11.893" v="7225" actId="1038"/>
          <ac:spMkLst>
            <pc:docMk/>
            <pc:sldMk cId="0" sldId="262"/>
            <ac:spMk id="7" creationId="{C60B250A-F1B6-8332-3DD7-84FCCC31F439}"/>
          </ac:spMkLst>
        </pc:spChg>
        <pc:spChg chg="mod">
          <ac:chgData name="DIMAS PRAMUDITA" userId="4b9c5df0-2fce-4a53-bfce-7f5a7233d58f" providerId="ADAL" clId="{99D3A526-E32C-4B5F-97E1-DF65CA6A9A88}" dt="2023-03-03T16:09:21.984" v="7235" actId="20577"/>
          <ac:spMkLst>
            <pc:docMk/>
            <pc:sldMk cId="0" sldId="262"/>
            <ac:spMk id="334" creationId="{00000000-0000-0000-0000-000000000000}"/>
          </ac:spMkLst>
        </pc:spChg>
        <pc:picChg chg="del">
          <ac:chgData name="DIMAS PRAMUDITA" userId="4b9c5df0-2fce-4a53-bfce-7f5a7233d58f" providerId="ADAL" clId="{99D3A526-E32C-4B5F-97E1-DF65CA6A9A88}" dt="2023-03-03T16:06:04.780" v="7178" actId="478"/>
          <ac:picMkLst>
            <pc:docMk/>
            <pc:sldMk cId="0" sldId="262"/>
            <ac:picMk id="5" creationId="{942B0C06-1B63-7D6E-546B-58F45635647C}"/>
          </ac:picMkLst>
        </pc:picChg>
        <pc:picChg chg="add mod">
          <ac:chgData name="DIMAS PRAMUDITA" userId="4b9c5df0-2fce-4a53-bfce-7f5a7233d58f" providerId="ADAL" clId="{99D3A526-E32C-4B5F-97E1-DF65CA6A9A88}" dt="2023-03-03T16:08:23.473" v="7209" actId="1037"/>
          <ac:picMkLst>
            <pc:docMk/>
            <pc:sldMk cId="0" sldId="262"/>
            <ac:picMk id="8" creationId="{ABA9203E-19C5-ED83-2103-B31D967C05E3}"/>
          </ac:picMkLst>
        </pc:picChg>
      </pc:sldChg>
      <pc:sldChg chg="modSp mod">
        <pc:chgData name="DIMAS PRAMUDITA" userId="4b9c5df0-2fce-4a53-bfce-7f5a7233d58f" providerId="ADAL" clId="{99D3A526-E32C-4B5F-97E1-DF65CA6A9A88}" dt="2023-03-03T11:48:59.050" v="6519" actId="20577"/>
        <pc:sldMkLst>
          <pc:docMk/>
          <pc:sldMk cId="1337601531" sldId="297"/>
        </pc:sldMkLst>
        <pc:spChg chg="mod">
          <ac:chgData name="DIMAS PRAMUDITA" userId="4b9c5df0-2fce-4a53-bfce-7f5a7233d58f" providerId="ADAL" clId="{99D3A526-E32C-4B5F-97E1-DF65CA6A9A88}" dt="2023-03-03T11:48:59.050" v="6519" actId="20577"/>
          <ac:spMkLst>
            <pc:docMk/>
            <pc:sldMk cId="1337601531" sldId="297"/>
            <ac:spMk id="300" creationId="{00000000-0000-0000-0000-000000000000}"/>
          </ac:spMkLst>
        </pc:spChg>
      </pc:sldChg>
      <pc:sldChg chg="addSp delSp modSp mod">
        <pc:chgData name="DIMAS PRAMUDITA" userId="4b9c5df0-2fce-4a53-bfce-7f5a7233d58f" providerId="ADAL" clId="{99D3A526-E32C-4B5F-97E1-DF65CA6A9A88}" dt="2023-03-03T16:14:50.935" v="7278" actId="14100"/>
        <pc:sldMkLst>
          <pc:docMk/>
          <pc:sldMk cId="115524951" sldId="299"/>
        </pc:sldMkLst>
        <pc:spChg chg="mod ord">
          <ac:chgData name="DIMAS PRAMUDITA" userId="4b9c5df0-2fce-4a53-bfce-7f5a7233d58f" providerId="ADAL" clId="{99D3A526-E32C-4B5F-97E1-DF65CA6A9A88}" dt="2023-03-03T16:14:30.231" v="7272" actId="1038"/>
          <ac:spMkLst>
            <pc:docMk/>
            <pc:sldMk cId="115524951" sldId="299"/>
            <ac:spMk id="7" creationId="{AC7EA5D3-F458-91D7-EECF-E7450C1EE2ED}"/>
          </ac:spMkLst>
        </pc:spChg>
        <pc:spChg chg="mod ord">
          <ac:chgData name="DIMAS PRAMUDITA" userId="4b9c5df0-2fce-4a53-bfce-7f5a7233d58f" providerId="ADAL" clId="{99D3A526-E32C-4B5F-97E1-DF65CA6A9A88}" dt="2023-03-03T16:14:08.966" v="7265" actId="1035"/>
          <ac:spMkLst>
            <pc:docMk/>
            <pc:sldMk cId="115524951" sldId="299"/>
            <ac:spMk id="8" creationId="{D18CB3D4-B3BE-67A1-7444-BFC70B2E83C2}"/>
          </ac:spMkLst>
        </pc:spChg>
        <pc:spChg chg="mod">
          <ac:chgData name="DIMAS PRAMUDITA" userId="4b9c5df0-2fce-4a53-bfce-7f5a7233d58f" providerId="ADAL" clId="{99D3A526-E32C-4B5F-97E1-DF65CA6A9A88}" dt="2023-03-03T16:14:50.935" v="7278" actId="14100"/>
          <ac:spMkLst>
            <pc:docMk/>
            <pc:sldMk cId="115524951" sldId="299"/>
            <ac:spMk id="334" creationId="{00000000-0000-0000-0000-000000000000}"/>
          </ac:spMkLst>
        </pc:spChg>
        <pc:picChg chg="add mod ord">
          <ac:chgData name="DIMAS PRAMUDITA" userId="4b9c5df0-2fce-4a53-bfce-7f5a7233d58f" providerId="ADAL" clId="{99D3A526-E32C-4B5F-97E1-DF65CA6A9A88}" dt="2023-03-03T16:13:45.896" v="7247" actId="166"/>
          <ac:picMkLst>
            <pc:docMk/>
            <pc:sldMk cId="115524951" sldId="299"/>
            <ac:picMk id="5" creationId="{EB5CE987-33A3-04D7-E45C-373846D9ABEE}"/>
          </ac:picMkLst>
        </pc:picChg>
        <pc:picChg chg="del">
          <ac:chgData name="DIMAS PRAMUDITA" userId="4b9c5df0-2fce-4a53-bfce-7f5a7233d58f" providerId="ADAL" clId="{99D3A526-E32C-4B5F-97E1-DF65CA6A9A88}" dt="2023-03-03T16:12:46.464" v="7236" actId="478"/>
          <ac:picMkLst>
            <pc:docMk/>
            <pc:sldMk cId="115524951" sldId="299"/>
            <ac:picMk id="6" creationId="{73A4F02B-32A8-D97A-2BF9-3C3E6D423FB8}"/>
          </ac:picMkLst>
        </pc:picChg>
      </pc:sldChg>
      <pc:sldChg chg="modSp mod">
        <pc:chgData name="DIMAS PRAMUDITA" userId="4b9c5df0-2fce-4a53-bfce-7f5a7233d58f" providerId="ADAL" clId="{99D3A526-E32C-4B5F-97E1-DF65CA6A9A88}" dt="2023-03-04T03:09:09.377" v="7498" actId="1076"/>
        <pc:sldMkLst>
          <pc:docMk/>
          <pc:sldMk cId="1218980070" sldId="300"/>
        </pc:sldMkLst>
        <pc:spChg chg="mod">
          <ac:chgData name="DIMAS PRAMUDITA" userId="4b9c5df0-2fce-4a53-bfce-7f5a7233d58f" providerId="ADAL" clId="{99D3A526-E32C-4B5F-97E1-DF65CA6A9A88}" dt="2023-02-08T07:10:01.456" v="5246" actId="20577"/>
          <ac:spMkLst>
            <pc:docMk/>
            <pc:sldMk cId="1218980070" sldId="300"/>
            <ac:spMk id="3" creationId="{35F0D50B-2E31-4D69-DAC7-776BDC8E8B4C}"/>
          </ac:spMkLst>
        </pc:spChg>
        <pc:picChg chg="mod">
          <ac:chgData name="DIMAS PRAMUDITA" userId="4b9c5df0-2fce-4a53-bfce-7f5a7233d58f" providerId="ADAL" clId="{99D3A526-E32C-4B5F-97E1-DF65CA6A9A88}" dt="2023-03-04T03:09:09.377" v="7498" actId="1076"/>
          <ac:picMkLst>
            <pc:docMk/>
            <pc:sldMk cId="1218980070" sldId="300"/>
            <ac:picMk id="5" creationId="{AE1381E2-A603-EC34-027B-59AB3D746CB9}"/>
          </ac:picMkLst>
        </pc:picChg>
      </pc:sldChg>
      <pc:sldChg chg="modSp mod">
        <pc:chgData name="DIMAS PRAMUDITA" userId="4b9c5df0-2fce-4a53-bfce-7f5a7233d58f" providerId="ADAL" clId="{99D3A526-E32C-4B5F-97E1-DF65CA6A9A88}" dt="2023-02-08T07:10:06.845" v="5248" actId="20577"/>
        <pc:sldMkLst>
          <pc:docMk/>
          <pc:sldMk cId="1895445171" sldId="301"/>
        </pc:sldMkLst>
        <pc:spChg chg="mod">
          <ac:chgData name="DIMAS PRAMUDITA" userId="4b9c5df0-2fce-4a53-bfce-7f5a7233d58f" providerId="ADAL" clId="{99D3A526-E32C-4B5F-97E1-DF65CA6A9A88}" dt="2023-02-08T07:10:06.845" v="5248" actId="20577"/>
          <ac:spMkLst>
            <pc:docMk/>
            <pc:sldMk cId="1895445171" sldId="301"/>
            <ac:spMk id="3" creationId="{35F0D50B-2E31-4D69-DAC7-776BDC8E8B4C}"/>
          </ac:spMkLst>
        </pc:spChg>
      </pc:sldChg>
      <pc:sldChg chg="addSp delSp modSp mod">
        <pc:chgData name="DIMAS PRAMUDITA" userId="4b9c5df0-2fce-4a53-bfce-7f5a7233d58f" providerId="ADAL" clId="{99D3A526-E32C-4B5F-97E1-DF65CA6A9A88}" dt="2023-03-04T03:21:33.507" v="7536" actId="20577"/>
        <pc:sldMkLst>
          <pc:docMk/>
          <pc:sldMk cId="2001786669" sldId="302"/>
        </pc:sldMkLst>
        <pc:spChg chg="mod">
          <ac:chgData name="DIMAS PRAMUDITA" userId="4b9c5df0-2fce-4a53-bfce-7f5a7233d58f" providerId="ADAL" clId="{99D3A526-E32C-4B5F-97E1-DF65CA6A9A88}" dt="2023-02-08T07:10:14.106" v="5250" actId="20577"/>
          <ac:spMkLst>
            <pc:docMk/>
            <pc:sldMk cId="2001786669" sldId="302"/>
            <ac:spMk id="3" creationId="{35F0D50B-2E31-4D69-DAC7-776BDC8E8B4C}"/>
          </ac:spMkLst>
        </pc:spChg>
        <pc:spChg chg="mod ord">
          <ac:chgData name="DIMAS PRAMUDITA" userId="4b9c5df0-2fce-4a53-bfce-7f5a7233d58f" providerId="ADAL" clId="{99D3A526-E32C-4B5F-97E1-DF65CA6A9A88}" dt="2023-03-04T03:19:06.420" v="7518" actId="1038"/>
          <ac:spMkLst>
            <pc:docMk/>
            <pc:sldMk cId="2001786669" sldId="302"/>
            <ac:spMk id="6" creationId="{5B00CACD-8443-CB48-9DCE-B4812A8D5766}"/>
          </ac:spMkLst>
        </pc:spChg>
        <pc:spChg chg="mod">
          <ac:chgData name="DIMAS PRAMUDITA" userId="4b9c5df0-2fce-4a53-bfce-7f5a7233d58f" providerId="ADAL" clId="{99D3A526-E32C-4B5F-97E1-DF65CA6A9A88}" dt="2023-03-04T03:21:33.507" v="7536" actId="20577"/>
          <ac:spMkLst>
            <pc:docMk/>
            <pc:sldMk cId="2001786669" sldId="302"/>
            <ac:spMk id="334" creationId="{00000000-0000-0000-0000-000000000000}"/>
          </ac:spMkLst>
        </pc:spChg>
        <pc:picChg chg="del">
          <ac:chgData name="DIMAS PRAMUDITA" userId="4b9c5df0-2fce-4a53-bfce-7f5a7233d58f" providerId="ADAL" clId="{99D3A526-E32C-4B5F-97E1-DF65CA6A9A88}" dt="2023-03-04T03:18:06.850" v="7499" actId="478"/>
          <ac:picMkLst>
            <pc:docMk/>
            <pc:sldMk cId="2001786669" sldId="302"/>
            <ac:picMk id="5" creationId="{8E53AC1D-1768-30DD-8551-210A2EC3FD50}"/>
          </ac:picMkLst>
        </pc:picChg>
        <pc:picChg chg="add mod">
          <ac:chgData name="DIMAS PRAMUDITA" userId="4b9c5df0-2fce-4a53-bfce-7f5a7233d58f" providerId="ADAL" clId="{99D3A526-E32C-4B5F-97E1-DF65CA6A9A88}" dt="2023-03-04T03:19:02.706" v="7509" actId="14100"/>
          <ac:picMkLst>
            <pc:docMk/>
            <pc:sldMk cId="2001786669" sldId="302"/>
            <ac:picMk id="7" creationId="{AF554AEB-2E1D-DB7D-7E9D-7A4A5940F4DB}"/>
          </ac:picMkLst>
        </pc:picChg>
      </pc:sldChg>
      <pc:sldChg chg="addSp delSp modSp mod">
        <pc:chgData name="DIMAS PRAMUDITA" userId="4b9c5df0-2fce-4a53-bfce-7f5a7233d58f" providerId="ADAL" clId="{99D3A526-E32C-4B5F-97E1-DF65CA6A9A88}" dt="2023-03-04T03:29:03.438" v="7638" actId="1036"/>
        <pc:sldMkLst>
          <pc:docMk/>
          <pc:sldMk cId="2671435032" sldId="303"/>
        </pc:sldMkLst>
        <pc:spChg chg="mod">
          <ac:chgData name="DIMAS PRAMUDITA" userId="4b9c5df0-2fce-4a53-bfce-7f5a7233d58f" providerId="ADAL" clId="{99D3A526-E32C-4B5F-97E1-DF65CA6A9A88}" dt="2023-02-08T07:10:20.052" v="5252" actId="20577"/>
          <ac:spMkLst>
            <pc:docMk/>
            <pc:sldMk cId="2671435032" sldId="303"/>
            <ac:spMk id="3" creationId="{35F0D50B-2E31-4D69-DAC7-776BDC8E8B4C}"/>
          </ac:spMkLst>
        </pc:spChg>
        <pc:spChg chg="add del mod">
          <ac:chgData name="DIMAS PRAMUDITA" userId="4b9c5df0-2fce-4a53-bfce-7f5a7233d58f" providerId="ADAL" clId="{99D3A526-E32C-4B5F-97E1-DF65CA6A9A88}" dt="2023-03-04T03:28:45.001" v="7585" actId="478"/>
          <ac:spMkLst>
            <pc:docMk/>
            <pc:sldMk cId="2671435032" sldId="303"/>
            <ac:spMk id="4" creationId="{FE71FBF4-69A8-0B4D-222D-FE30373C164A}"/>
          </ac:spMkLst>
        </pc:spChg>
        <pc:spChg chg="add mod">
          <ac:chgData name="DIMAS PRAMUDITA" userId="4b9c5df0-2fce-4a53-bfce-7f5a7233d58f" providerId="ADAL" clId="{99D3A526-E32C-4B5F-97E1-DF65CA6A9A88}" dt="2023-03-04T03:29:03.438" v="7638" actId="1036"/>
          <ac:spMkLst>
            <pc:docMk/>
            <pc:sldMk cId="2671435032" sldId="303"/>
            <ac:spMk id="8" creationId="{B65A0451-B009-A6F7-2486-C2BD5B6FC8D4}"/>
          </ac:spMkLst>
        </pc:spChg>
        <pc:spChg chg="mod">
          <ac:chgData name="DIMAS PRAMUDITA" userId="4b9c5df0-2fce-4a53-bfce-7f5a7233d58f" providerId="ADAL" clId="{99D3A526-E32C-4B5F-97E1-DF65CA6A9A88}" dt="2023-02-07T02:39:37.062" v="3963" actId="20577"/>
          <ac:spMkLst>
            <pc:docMk/>
            <pc:sldMk cId="2671435032" sldId="303"/>
            <ac:spMk id="333" creationId="{00000000-0000-0000-0000-000000000000}"/>
          </ac:spMkLst>
        </pc:spChg>
        <pc:spChg chg="mod">
          <ac:chgData name="DIMAS PRAMUDITA" userId="4b9c5df0-2fce-4a53-bfce-7f5a7233d58f" providerId="ADAL" clId="{99D3A526-E32C-4B5F-97E1-DF65CA6A9A88}" dt="2023-03-04T03:25:53.715" v="7576" actId="20577"/>
          <ac:spMkLst>
            <pc:docMk/>
            <pc:sldMk cId="2671435032" sldId="303"/>
            <ac:spMk id="334" creationId="{00000000-0000-0000-0000-000000000000}"/>
          </ac:spMkLst>
        </pc:spChg>
        <pc:picChg chg="add del mod">
          <ac:chgData name="DIMAS PRAMUDITA" userId="4b9c5df0-2fce-4a53-bfce-7f5a7233d58f" providerId="ADAL" clId="{99D3A526-E32C-4B5F-97E1-DF65CA6A9A88}" dt="2023-03-04T03:25:58.690" v="7578" actId="478"/>
          <ac:picMkLst>
            <pc:docMk/>
            <pc:sldMk cId="2671435032" sldId="303"/>
            <ac:picMk id="5" creationId="{96BC036C-18D6-C63B-F591-CFB3933DEA2B}"/>
          </ac:picMkLst>
        </pc:picChg>
        <pc:picChg chg="add mod">
          <ac:chgData name="DIMAS PRAMUDITA" userId="4b9c5df0-2fce-4a53-bfce-7f5a7233d58f" providerId="ADAL" clId="{99D3A526-E32C-4B5F-97E1-DF65CA6A9A88}" dt="2023-03-04T03:28:36.642" v="7584" actId="14100"/>
          <ac:picMkLst>
            <pc:docMk/>
            <pc:sldMk cId="2671435032" sldId="303"/>
            <ac:picMk id="7" creationId="{FFBBD957-C516-E28F-C249-5AABF34CF56B}"/>
          </ac:picMkLst>
        </pc:picChg>
      </pc:sldChg>
      <pc:sldChg chg="addSp delSp modSp mod">
        <pc:chgData name="DIMAS PRAMUDITA" userId="4b9c5df0-2fce-4a53-bfce-7f5a7233d58f" providerId="ADAL" clId="{99D3A526-E32C-4B5F-97E1-DF65CA6A9A88}" dt="2023-03-04T03:34:35.647" v="7790" actId="20577"/>
        <pc:sldMkLst>
          <pc:docMk/>
          <pc:sldMk cId="1752541498" sldId="304"/>
        </pc:sldMkLst>
        <pc:spChg chg="mod">
          <ac:chgData name="DIMAS PRAMUDITA" userId="4b9c5df0-2fce-4a53-bfce-7f5a7233d58f" providerId="ADAL" clId="{99D3A526-E32C-4B5F-97E1-DF65CA6A9A88}" dt="2023-02-08T07:10:25.752" v="5254" actId="20577"/>
          <ac:spMkLst>
            <pc:docMk/>
            <pc:sldMk cId="1752541498" sldId="304"/>
            <ac:spMk id="3" creationId="{35F0D50B-2E31-4D69-DAC7-776BDC8E8B4C}"/>
          </ac:spMkLst>
        </pc:spChg>
        <pc:spChg chg="add mod ord">
          <ac:chgData name="DIMAS PRAMUDITA" userId="4b9c5df0-2fce-4a53-bfce-7f5a7233d58f" providerId="ADAL" clId="{99D3A526-E32C-4B5F-97E1-DF65CA6A9A88}" dt="2023-03-04T03:33:44.131" v="7780" actId="1036"/>
          <ac:spMkLst>
            <pc:docMk/>
            <pc:sldMk cId="1752541498" sldId="304"/>
            <ac:spMk id="4" creationId="{5324075A-2DA5-4A79-5EDF-B5CE44EE2BCD}"/>
          </ac:spMkLst>
        </pc:spChg>
        <pc:spChg chg="add del mod">
          <ac:chgData name="DIMAS PRAMUDITA" userId="4b9c5df0-2fce-4a53-bfce-7f5a7233d58f" providerId="ADAL" clId="{99D3A526-E32C-4B5F-97E1-DF65CA6A9A88}" dt="2023-02-07T02:23:08.763" v="3182"/>
          <ac:spMkLst>
            <pc:docMk/>
            <pc:sldMk cId="1752541498" sldId="304"/>
            <ac:spMk id="6" creationId="{722E4DCA-D075-594A-0276-E0CE14BA9086}"/>
          </ac:spMkLst>
        </pc:spChg>
        <pc:spChg chg="mod">
          <ac:chgData name="DIMAS PRAMUDITA" userId="4b9c5df0-2fce-4a53-bfce-7f5a7233d58f" providerId="ADAL" clId="{99D3A526-E32C-4B5F-97E1-DF65CA6A9A88}" dt="2023-02-07T02:48:55.383" v="4088" actId="20577"/>
          <ac:spMkLst>
            <pc:docMk/>
            <pc:sldMk cId="1752541498" sldId="304"/>
            <ac:spMk id="333" creationId="{00000000-0000-0000-0000-000000000000}"/>
          </ac:spMkLst>
        </pc:spChg>
        <pc:spChg chg="mod">
          <ac:chgData name="DIMAS PRAMUDITA" userId="4b9c5df0-2fce-4a53-bfce-7f5a7233d58f" providerId="ADAL" clId="{99D3A526-E32C-4B5F-97E1-DF65CA6A9A88}" dt="2023-03-04T03:34:35.647" v="7790" actId="20577"/>
          <ac:spMkLst>
            <pc:docMk/>
            <pc:sldMk cId="1752541498" sldId="304"/>
            <ac:spMk id="334" creationId="{00000000-0000-0000-0000-000000000000}"/>
          </ac:spMkLst>
        </pc:spChg>
        <pc:picChg chg="del">
          <ac:chgData name="DIMAS PRAMUDITA" userId="4b9c5df0-2fce-4a53-bfce-7f5a7233d58f" providerId="ADAL" clId="{99D3A526-E32C-4B5F-97E1-DF65CA6A9A88}" dt="2023-03-04T03:32:32.072" v="7639" actId="478"/>
          <ac:picMkLst>
            <pc:docMk/>
            <pc:sldMk cId="1752541498" sldId="304"/>
            <ac:picMk id="5" creationId="{3FD348B8-8BFA-5803-C3B5-6BD0D01161AE}"/>
          </ac:picMkLst>
        </pc:picChg>
        <pc:picChg chg="add mod">
          <ac:chgData name="DIMAS PRAMUDITA" userId="4b9c5df0-2fce-4a53-bfce-7f5a7233d58f" providerId="ADAL" clId="{99D3A526-E32C-4B5F-97E1-DF65CA6A9A88}" dt="2023-03-04T03:33:13.257" v="7649" actId="14100"/>
          <ac:picMkLst>
            <pc:docMk/>
            <pc:sldMk cId="1752541498" sldId="304"/>
            <ac:picMk id="7" creationId="{199F5EE2-F66D-C781-785C-1C895055291C}"/>
          </ac:picMkLst>
        </pc:picChg>
      </pc:sldChg>
      <pc:sldChg chg="addSp delSp modSp mod">
        <pc:chgData name="DIMAS PRAMUDITA" userId="4b9c5df0-2fce-4a53-bfce-7f5a7233d58f" providerId="ADAL" clId="{99D3A526-E32C-4B5F-97E1-DF65CA6A9A88}" dt="2023-03-04T03:51:02.616" v="8174" actId="20577"/>
        <pc:sldMkLst>
          <pc:docMk/>
          <pc:sldMk cId="359550620" sldId="305"/>
        </pc:sldMkLst>
        <pc:spChg chg="mod">
          <ac:chgData name="DIMAS PRAMUDITA" userId="4b9c5df0-2fce-4a53-bfce-7f5a7233d58f" providerId="ADAL" clId="{99D3A526-E32C-4B5F-97E1-DF65CA6A9A88}" dt="2023-02-08T07:10:33.593" v="5256" actId="20577"/>
          <ac:spMkLst>
            <pc:docMk/>
            <pc:sldMk cId="359550620" sldId="305"/>
            <ac:spMk id="3" creationId="{35F0D50B-2E31-4D69-DAC7-776BDC8E8B4C}"/>
          </ac:spMkLst>
        </pc:spChg>
        <pc:spChg chg="add mod ord">
          <ac:chgData name="DIMAS PRAMUDITA" userId="4b9c5df0-2fce-4a53-bfce-7f5a7233d58f" providerId="ADAL" clId="{99D3A526-E32C-4B5F-97E1-DF65CA6A9A88}" dt="2023-03-04T03:50:19.408" v="8085" actId="1076"/>
          <ac:spMkLst>
            <pc:docMk/>
            <pc:sldMk cId="359550620" sldId="305"/>
            <ac:spMk id="4" creationId="{4B5C0AB7-DBCB-899D-B94A-20FAC712DAD7}"/>
          </ac:spMkLst>
        </pc:spChg>
        <pc:spChg chg="add mod ord">
          <ac:chgData name="DIMAS PRAMUDITA" userId="4b9c5df0-2fce-4a53-bfce-7f5a7233d58f" providerId="ADAL" clId="{99D3A526-E32C-4B5F-97E1-DF65CA6A9A88}" dt="2023-03-04T03:50:29.213" v="8164" actId="1038"/>
          <ac:spMkLst>
            <pc:docMk/>
            <pc:sldMk cId="359550620" sldId="305"/>
            <ac:spMk id="5" creationId="{9DB031A0-8A09-C864-DEB2-7D1103027815}"/>
          </ac:spMkLst>
        </pc:spChg>
        <pc:spChg chg="mod">
          <ac:chgData name="DIMAS PRAMUDITA" userId="4b9c5df0-2fce-4a53-bfce-7f5a7233d58f" providerId="ADAL" clId="{99D3A526-E32C-4B5F-97E1-DF65CA6A9A88}" dt="2023-02-07T03:16:27.951" v="4395" actId="20577"/>
          <ac:spMkLst>
            <pc:docMk/>
            <pc:sldMk cId="359550620" sldId="305"/>
            <ac:spMk id="333" creationId="{00000000-0000-0000-0000-000000000000}"/>
          </ac:spMkLst>
        </pc:spChg>
        <pc:spChg chg="mod">
          <ac:chgData name="DIMAS PRAMUDITA" userId="4b9c5df0-2fce-4a53-bfce-7f5a7233d58f" providerId="ADAL" clId="{99D3A526-E32C-4B5F-97E1-DF65CA6A9A88}" dt="2023-03-04T03:51:02.616" v="8174" actId="20577"/>
          <ac:spMkLst>
            <pc:docMk/>
            <pc:sldMk cId="359550620" sldId="305"/>
            <ac:spMk id="334" creationId="{00000000-0000-0000-0000-000000000000}"/>
          </ac:spMkLst>
        </pc:spChg>
        <pc:picChg chg="del">
          <ac:chgData name="DIMAS PRAMUDITA" userId="4b9c5df0-2fce-4a53-bfce-7f5a7233d58f" providerId="ADAL" clId="{99D3A526-E32C-4B5F-97E1-DF65CA6A9A88}" dt="2023-03-04T03:49:18.110" v="8069" actId="478"/>
          <ac:picMkLst>
            <pc:docMk/>
            <pc:sldMk cId="359550620" sldId="305"/>
            <ac:picMk id="7" creationId="{11EA255D-AC06-6A86-9215-BE5FCC238BDA}"/>
          </ac:picMkLst>
        </pc:picChg>
        <pc:picChg chg="add mod">
          <ac:chgData name="DIMAS PRAMUDITA" userId="4b9c5df0-2fce-4a53-bfce-7f5a7233d58f" providerId="ADAL" clId="{99D3A526-E32C-4B5F-97E1-DF65CA6A9A88}" dt="2023-03-04T03:50:05.160" v="8083" actId="14100"/>
          <ac:picMkLst>
            <pc:docMk/>
            <pc:sldMk cId="359550620" sldId="305"/>
            <ac:picMk id="8" creationId="{9321A7A6-4DA0-647B-AA14-DF5BDAF02328}"/>
          </ac:picMkLst>
        </pc:picChg>
      </pc:sldChg>
      <pc:sldChg chg="addSp delSp modSp mod">
        <pc:chgData name="DIMAS PRAMUDITA" userId="4b9c5df0-2fce-4a53-bfce-7f5a7233d58f" providerId="ADAL" clId="{99D3A526-E32C-4B5F-97E1-DF65CA6A9A88}" dt="2023-03-03T16:18:08.354" v="7288" actId="1076"/>
        <pc:sldMkLst>
          <pc:docMk/>
          <pc:sldMk cId="132573168" sldId="306"/>
        </pc:sldMkLst>
        <pc:spChg chg="mod ord">
          <ac:chgData name="DIMAS PRAMUDITA" userId="4b9c5df0-2fce-4a53-bfce-7f5a7233d58f" providerId="ADAL" clId="{99D3A526-E32C-4B5F-97E1-DF65CA6A9A88}" dt="2023-03-03T16:18:08.354" v="7288" actId="1076"/>
          <ac:spMkLst>
            <pc:docMk/>
            <pc:sldMk cId="132573168" sldId="306"/>
            <ac:spMk id="8" creationId="{87C50DA4-50E2-C3D6-F6BA-0851E5087A5C}"/>
          </ac:spMkLst>
        </pc:spChg>
        <pc:picChg chg="add mod">
          <ac:chgData name="DIMAS PRAMUDITA" userId="4b9c5df0-2fce-4a53-bfce-7f5a7233d58f" providerId="ADAL" clId="{99D3A526-E32C-4B5F-97E1-DF65CA6A9A88}" dt="2023-03-03T16:17:51.096" v="7286" actId="14100"/>
          <ac:picMkLst>
            <pc:docMk/>
            <pc:sldMk cId="132573168" sldId="306"/>
            <ac:picMk id="5" creationId="{9DBD798E-D9BB-7C9A-2394-6117E3A62A90}"/>
          </ac:picMkLst>
        </pc:picChg>
        <pc:picChg chg="del mod">
          <ac:chgData name="DIMAS PRAMUDITA" userId="4b9c5df0-2fce-4a53-bfce-7f5a7233d58f" providerId="ADAL" clId="{99D3A526-E32C-4B5F-97E1-DF65CA6A9A88}" dt="2023-03-03T16:17:18.451" v="7281" actId="478"/>
          <ac:picMkLst>
            <pc:docMk/>
            <pc:sldMk cId="132573168" sldId="306"/>
            <ac:picMk id="7" creationId="{42C5B80F-55A2-ABE0-F2EF-0F02FDD74229}"/>
          </ac:picMkLst>
        </pc:picChg>
      </pc:sldChg>
      <pc:sldChg chg="addSp delSp modSp mod">
        <pc:chgData name="DIMAS PRAMUDITA" userId="4b9c5df0-2fce-4a53-bfce-7f5a7233d58f" providerId="ADAL" clId="{99D3A526-E32C-4B5F-97E1-DF65CA6A9A88}" dt="2023-03-03T16:25:41.016" v="7367" actId="20577"/>
        <pc:sldMkLst>
          <pc:docMk/>
          <pc:sldMk cId="693864433" sldId="307"/>
        </pc:sldMkLst>
        <pc:spChg chg="mod ord">
          <ac:chgData name="DIMAS PRAMUDITA" userId="4b9c5df0-2fce-4a53-bfce-7f5a7233d58f" providerId="ADAL" clId="{99D3A526-E32C-4B5F-97E1-DF65CA6A9A88}" dt="2023-03-03T16:22:34.056" v="7308" actId="1038"/>
          <ac:spMkLst>
            <pc:docMk/>
            <pc:sldMk cId="693864433" sldId="307"/>
            <ac:spMk id="6" creationId="{91346D09-BECB-B774-3C32-13AFFB5E9BFE}"/>
          </ac:spMkLst>
        </pc:spChg>
        <pc:spChg chg="mod ord">
          <ac:chgData name="DIMAS PRAMUDITA" userId="4b9c5df0-2fce-4a53-bfce-7f5a7233d58f" providerId="ADAL" clId="{99D3A526-E32C-4B5F-97E1-DF65CA6A9A88}" dt="2023-03-03T16:22:42.446" v="7315" actId="1035"/>
          <ac:spMkLst>
            <pc:docMk/>
            <pc:sldMk cId="693864433" sldId="307"/>
            <ac:spMk id="7" creationId="{DAE5506C-FDCC-B069-9907-7037AD0CDB18}"/>
          </ac:spMkLst>
        </pc:spChg>
        <pc:spChg chg="mod">
          <ac:chgData name="DIMAS PRAMUDITA" userId="4b9c5df0-2fce-4a53-bfce-7f5a7233d58f" providerId="ADAL" clId="{99D3A526-E32C-4B5F-97E1-DF65CA6A9A88}" dt="2023-03-03T16:25:41.016" v="7367" actId="20577"/>
          <ac:spMkLst>
            <pc:docMk/>
            <pc:sldMk cId="693864433" sldId="307"/>
            <ac:spMk id="334" creationId="{00000000-0000-0000-0000-000000000000}"/>
          </ac:spMkLst>
        </pc:spChg>
        <pc:picChg chg="del">
          <ac:chgData name="DIMAS PRAMUDITA" userId="4b9c5df0-2fce-4a53-bfce-7f5a7233d58f" providerId="ADAL" clId="{99D3A526-E32C-4B5F-97E1-DF65CA6A9A88}" dt="2023-03-03T16:19:57.300" v="7289" actId="478"/>
          <ac:picMkLst>
            <pc:docMk/>
            <pc:sldMk cId="693864433" sldId="307"/>
            <ac:picMk id="5" creationId="{B20477F0-2A8D-31F9-E3B7-5CE8846A0B6B}"/>
          </ac:picMkLst>
        </pc:picChg>
        <pc:picChg chg="add mod">
          <ac:chgData name="DIMAS PRAMUDITA" userId="4b9c5df0-2fce-4a53-bfce-7f5a7233d58f" providerId="ADAL" clId="{99D3A526-E32C-4B5F-97E1-DF65CA6A9A88}" dt="2023-03-03T16:20:52.537" v="7298" actId="14100"/>
          <ac:picMkLst>
            <pc:docMk/>
            <pc:sldMk cId="693864433" sldId="307"/>
            <ac:picMk id="8" creationId="{A0701660-7999-2EDD-122C-CCBAC0AB004C}"/>
          </ac:picMkLst>
        </pc:picChg>
      </pc:sldChg>
      <pc:sldChg chg="addSp delSp modSp mod">
        <pc:chgData name="DIMAS PRAMUDITA" userId="4b9c5df0-2fce-4a53-bfce-7f5a7233d58f" providerId="ADAL" clId="{99D3A526-E32C-4B5F-97E1-DF65CA6A9A88}" dt="2023-03-04T03:37:44.850" v="7863" actId="20577"/>
        <pc:sldMkLst>
          <pc:docMk/>
          <pc:sldMk cId="412362790" sldId="309"/>
        </pc:sldMkLst>
        <pc:spChg chg="add mod ord">
          <ac:chgData name="DIMAS PRAMUDITA" userId="4b9c5df0-2fce-4a53-bfce-7f5a7233d58f" providerId="ADAL" clId="{99D3A526-E32C-4B5F-97E1-DF65CA6A9A88}" dt="2023-03-04T03:37:28.591" v="7853" actId="1035"/>
          <ac:spMkLst>
            <pc:docMk/>
            <pc:sldMk cId="412362790" sldId="309"/>
            <ac:spMk id="6" creationId="{00718BE1-F885-5AB2-3806-5F8A62865E7A}"/>
          </ac:spMkLst>
        </pc:spChg>
        <pc:spChg chg="mod">
          <ac:chgData name="DIMAS PRAMUDITA" userId="4b9c5df0-2fce-4a53-bfce-7f5a7233d58f" providerId="ADAL" clId="{99D3A526-E32C-4B5F-97E1-DF65CA6A9A88}" dt="2023-02-07T02:53:38.256" v="4153" actId="20577"/>
          <ac:spMkLst>
            <pc:docMk/>
            <pc:sldMk cId="412362790" sldId="309"/>
            <ac:spMk id="333" creationId="{00000000-0000-0000-0000-000000000000}"/>
          </ac:spMkLst>
        </pc:spChg>
        <pc:spChg chg="mod">
          <ac:chgData name="DIMAS PRAMUDITA" userId="4b9c5df0-2fce-4a53-bfce-7f5a7233d58f" providerId="ADAL" clId="{99D3A526-E32C-4B5F-97E1-DF65CA6A9A88}" dt="2023-03-04T03:37:44.850" v="7863" actId="20577"/>
          <ac:spMkLst>
            <pc:docMk/>
            <pc:sldMk cId="412362790" sldId="309"/>
            <ac:spMk id="334" creationId="{00000000-0000-0000-0000-000000000000}"/>
          </ac:spMkLst>
        </pc:spChg>
        <pc:spChg chg="mod">
          <ac:chgData name="DIMAS PRAMUDITA" userId="4b9c5df0-2fce-4a53-bfce-7f5a7233d58f" providerId="ADAL" clId="{99D3A526-E32C-4B5F-97E1-DF65CA6A9A88}" dt="2023-02-07T03:47:22.190" v="4586" actId="5793"/>
          <ac:spMkLst>
            <pc:docMk/>
            <pc:sldMk cId="412362790" sldId="309"/>
            <ac:spMk id="335" creationId="{00000000-0000-0000-0000-000000000000}"/>
          </ac:spMkLst>
        </pc:spChg>
        <pc:picChg chg="add del mod">
          <ac:chgData name="DIMAS PRAMUDITA" userId="4b9c5df0-2fce-4a53-bfce-7f5a7233d58f" providerId="ADAL" clId="{99D3A526-E32C-4B5F-97E1-DF65CA6A9A88}" dt="2023-02-07T02:23:57.811" v="3191"/>
          <ac:picMkLst>
            <pc:docMk/>
            <pc:sldMk cId="412362790" sldId="309"/>
            <ac:picMk id="4" creationId="{85C4861F-60DF-7360-910E-E87BAB56E423}"/>
          </ac:picMkLst>
        </pc:picChg>
        <pc:picChg chg="del">
          <ac:chgData name="DIMAS PRAMUDITA" userId="4b9c5df0-2fce-4a53-bfce-7f5a7233d58f" providerId="ADAL" clId="{99D3A526-E32C-4B5F-97E1-DF65CA6A9A88}" dt="2023-03-04T03:35:19.118" v="7791" actId="478"/>
          <ac:picMkLst>
            <pc:docMk/>
            <pc:sldMk cId="412362790" sldId="309"/>
            <ac:picMk id="5" creationId="{DFA987A2-9FEA-AC6F-946F-722A25AA84A9}"/>
          </ac:picMkLst>
        </pc:picChg>
        <pc:picChg chg="add mod">
          <ac:chgData name="DIMAS PRAMUDITA" userId="4b9c5df0-2fce-4a53-bfce-7f5a7233d58f" providerId="ADAL" clId="{99D3A526-E32C-4B5F-97E1-DF65CA6A9A88}" dt="2023-03-04T03:37:07.039" v="7797" actId="14100"/>
          <ac:picMkLst>
            <pc:docMk/>
            <pc:sldMk cId="412362790" sldId="309"/>
            <ac:picMk id="7" creationId="{4E6F3F17-EFFA-8B7F-F32F-470517DDC1D9}"/>
          </ac:picMkLst>
        </pc:picChg>
      </pc:sldChg>
      <pc:sldChg chg="addSp delSp modSp mod">
        <pc:chgData name="DIMAS PRAMUDITA" userId="4b9c5df0-2fce-4a53-bfce-7f5a7233d58f" providerId="ADAL" clId="{99D3A526-E32C-4B5F-97E1-DF65CA6A9A88}" dt="2023-03-04T04:09:51.984" v="8204" actId="1038"/>
        <pc:sldMkLst>
          <pc:docMk/>
          <pc:sldMk cId="1828565898" sldId="310"/>
        </pc:sldMkLst>
        <pc:spChg chg="add del mod">
          <ac:chgData name="DIMAS PRAMUDITA" userId="4b9c5df0-2fce-4a53-bfce-7f5a7233d58f" providerId="ADAL" clId="{99D3A526-E32C-4B5F-97E1-DF65CA6A9A88}" dt="2023-02-07T02:29:25.823" v="3486"/>
          <ac:spMkLst>
            <pc:docMk/>
            <pc:sldMk cId="1828565898" sldId="310"/>
            <ac:spMk id="4" creationId="{D6A81DB3-E59F-4BB4-AC7D-FD4DDA3E23CD}"/>
          </ac:spMkLst>
        </pc:spChg>
        <pc:spChg chg="add mod ord">
          <ac:chgData name="DIMAS PRAMUDITA" userId="4b9c5df0-2fce-4a53-bfce-7f5a7233d58f" providerId="ADAL" clId="{99D3A526-E32C-4B5F-97E1-DF65CA6A9A88}" dt="2023-03-04T04:09:41.059" v="8195" actId="1035"/>
          <ac:spMkLst>
            <pc:docMk/>
            <pc:sldMk cId="1828565898" sldId="310"/>
            <ac:spMk id="6" creationId="{2E16D1EF-A07A-50CA-285D-2AC2E4957567}"/>
          </ac:spMkLst>
        </pc:spChg>
        <pc:spChg chg="add mod ord">
          <ac:chgData name="DIMAS PRAMUDITA" userId="4b9c5df0-2fce-4a53-bfce-7f5a7233d58f" providerId="ADAL" clId="{99D3A526-E32C-4B5F-97E1-DF65CA6A9A88}" dt="2023-03-04T04:09:51.984" v="8204" actId="1038"/>
          <ac:spMkLst>
            <pc:docMk/>
            <pc:sldMk cId="1828565898" sldId="310"/>
            <ac:spMk id="7" creationId="{D65B0B2F-74A7-31B0-2112-4C0119E98197}"/>
          </ac:spMkLst>
        </pc:spChg>
        <pc:spChg chg="mod">
          <ac:chgData name="DIMAS PRAMUDITA" userId="4b9c5df0-2fce-4a53-bfce-7f5a7233d58f" providerId="ADAL" clId="{99D3A526-E32C-4B5F-97E1-DF65CA6A9A88}" dt="2023-02-07T03:27:49.832" v="4518" actId="20577"/>
          <ac:spMkLst>
            <pc:docMk/>
            <pc:sldMk cId="1828565898" sldId="310"/>
            <ac:spMk id="333" creationId="{00000000-0000-0000-0000-000000000000}"/>
          </ac:spMkLst>
        </pc:spChg>
        <pc:spChg chg="mod">
          <ac:chgData name="DIMAS PRAMUDITA" userId="4b9c5df0-2fce-4a53-bfce-7f5a7233d58f" providerId="ADAL" clId="{99D3A526-E32C-4B5F-97E1-DF65CA6A9A88}" dt="2023-02-07T03:30:05.962" v="4528" actId="403"/>
          <ac:spMkLst>
            <pc:docMk/>
            <pc:sldMk cId="1828565898" sldId="310"/>
            <ac:spMk id="334" creationId="{00000000-0000-0000-0000-000000000000}"/>
          </ac:spMkLst>
        </pc:spChg>
        <pc:spChg chg="mod">
          <ac:chgData name="DIMAS PRAMUDITA" userId="4b9c5df0-2fce-4a53-bfce-7f5a7233d58f" providerId="ADAL" clId="{99D3A526-E32C-4B5F-97E1-DF65CA6A9A88}" dt="2023-02-07T03:47:46.700" v="4596" actId="5793"/>
          <ac:spMkLst>
            <pc:docMk/>
            <pc:sldMk cId="1828565898" sldId="310"/>
            <ac:spMk id="335" creationId="{00000000-0000-0000-0000-000000000000}"/>
          </ac:spMkLst>
        </pc:spChg>
        <pc:picChg chg="del">
          <ac:chgData name="DIMAS PRAMUDITA" userId="4b9c5df0-2fce-4a53-bfce-7f5a7233d58f" providerId="ADAL" clId="{99D3A526-E32C-4B5F-97E1-DF65CA6A9A88}" dt="2023-03-04T03:51:44.199" v="8175" actId="478"/>
          <ac:picMkLst>
            <pc:docMk/>
            <pc:sldMk cId="1828565898" sldId="310"/>
            <ac:picMk id="5" creationId="{7C2E6FB4-08FC-1C22-23C7-C6909B7DAEAE}"/>
          </ac:picMkLst>
        </pc:picChg>
        <pc:picChg chg="add mod">
          <ac:chgData name="DIMAS PRAMUDITA" userId="4b9c5df0-2fce-4a53-bfce-7f5a7233d58f" providerId="ADAL" clId="{99D3A526-E32C-4B5F-97E1-DF65CA6A9A88}" dt="2023-03-04T04:09:33.386" v="8186" actId="14100"/>
          <ac:picMkLst>
            <pc:docMk/>
            <pc:sldMk cId="1828565898" sldId="310"/>
            <ac:picMk id="8" creationId="{7C78E788-C176-6B75-1531-25B311FD2871}"/>
          </ac:picMkLst>
        </pc:picChg>
      </pc:sldChg>
      <pc:sldChg chg="addSp delSp modSp mod">
        <pc:chgData name="DIMAS PRAMUDITA" userId="4b9c5df0-2fce-4a53-bfce-7f5a7233d58f" providerId="ADAL" clId="{99D3A526-E32C-4B5F-97E1-DF65CA6A9A88}" dt="2023-03-04T03:43:03.320" v="8068" actId="20577"/>
        <pc:sldMkLst>
          <pc:docMk/>
          <pc:sldMk cId="3854110331" sldId="312"/>
        </pc:sldMkLst>
        <pc:spChg chg="add mod ord">
          <ac:chgData name="DIMAS PRAMUDITA" userId="4b9c5df0-2fce-4a53-bfce-7f5a7233d58f" providerId="ADAL" clId="{99D3A526-E32C-4B5F-97E1-DF65CA6A9A88}" dt="2023-03-04T03:42:01.613" v="8031" actId="1037"/>
          <ac:spMkLst>
            <pc:docMk/>
            <pc:sldMk cId="3854110331" sldId="312"/>
            <ac:spMk id="4" creationId="{C9C77DCB-C9DB-9775-C62F-BE2883D8A043}"/>
          </ac:spMkLst>
        </pc:spChg>
        <pc:spChg chg="mod">
          <ac:chgData name="DIMAS PRAMUDITA" userId="4b9c5df0-2fce-4a53-bfce-7f5a7233d58f" providerId="ADAL" clId="{99D3A526-E32C-4B5F-97E1-DF65CA6A9A88}" dt="2023-02-07T03:03:02.708" v="4355" actId="20577"/>
          <ac:spMkLst>
            <pc:docMk/>
            <pc:sldMk cId="3854110331" sldId="312"/>
            <ac:spMk id="333" creationId="{00000000-0000-0000-0000-000000000000}"/>
          </ac:spMkLst>
        </pc:spChg>
        <pc:spChg chg="mod">
          <ac:chgData name="DIMAS PRAMUDITA" userId="4b9c5df0-2fce-4a53-bfce-7f5a7233d58f" providerId="ADAL" clId="{99D3A526-E32C-4B5F-97E1-DF65CA6A9A88}" dt="2023-03-04T03:43:03.320" v="8068" actId="20577"/>
          <ac:spMkLst>
            <pc:docMk/>
            <pc:sldMk cId="3854110331" sldId="312"/>
            <ac:spMk id="334" creationId="{00000000-0000-0000-0000-000000000000}"/>
          </ac:spMkLst>
        </pc:spChg>
        <pc:spChg chg="mod">
          <ac:chgData name="DIMAS PRAMUDITA" userId="4b9c5df0-2fce-4a53-bfce-7f5a7233d58f" providerId="ADAL" clId="{99D3A526-E32C-4B5F-97E1-DF65CA6A9A88}" dt="2023-02-07T03:47:27.461" v="4590" actId="5793"/>
          <ac:spMkLst>
            <pc:docMk/>
            <pc:sldMk cId="3854110331" sldId="312"/>
            <ac:spMk id="335" creationId="{00000000-0000-0000-0000-000000000000}"/>
          </ac:spMkLst>
        </pc:spChg>
        <pc:picChg chg="del mod">
          <ac:chgData name="DIMAS PRAMUDITA" userId="4b9c5df0-2fce-4a53-bfce-7f5a7233d58f" providerId="ADAL" clId="{99D3A526-E32C-4B5F-97E1-DF65CA6A9A88}" dt="2023-03-04T03:40:43.406" v="7864" actId="478"/>
          <ac:picMkLst>
            <pc:docMk/>
            <pc:sldMk cId="3854110331" sldId="312"/>
            <ac:picMk id="5" creationId="{BB89F1E9-DB8E-35D2-F73B-BE02E8600E26}"/>
          </ac:picMkLst>
        </pc:picChg>
        <pc:picChg chg="add mod">
          <ac:chgData name="DIMAS PRAMUDITA" userId="4b9c5df0-2fce-4a53-bfce-7f5a7233d58f" providerId="ADAL" clId="{99D3A526-E32C-4B5F-97E1-DF65CA6A9A88}" dt="2023-03-04T03:41:19.620" v="7873" actId="14100"/>
          <ac:picMkLst>
            <pc:docMk/>
            <pc:sldMk cId="3854110331" sldId="312"/>
            <ac:picMk id="7" creationId="{C2F6A0A0-C5BF-754B-7B32-6503454AD5CC}"/>
          </ac:picMkLst>
        </pc:picChg>
      </pc:sldChg>
      <pc:sldChg chg="addSp delSp modSp mod">
        <pc:chgData name="DIMAS PRAMUDITA" userId="4b9c5df0-2fce-4a53-bfce-7f5a7233d58f" providerId="ADAL" clId="{99D3A526-E32C-4B5F-97E1-DF65CA6A9A88}" dt="2023-03-04T04:17:36.007" v="8274" actId="20577"/>
        <pc:sldMkLst>
          <pc:docMk/>
          <pc:sldMk cId="1521900408" sldId="313"/>
        </pc:sldMkLst>
        <pc:spChg chg="mod">
          <ac:chgData name="DIMAS PRAMUDITA" userId="4b9c5df0-2fce-4a53-bfce-7f5a7233d58f" providerId="ADAL" clId="{99D3A526-E32C-4B5F-97E1-DF65CA6A9A88}" dt="2023-02-08T07:10:41.777" v="5258" actId="20577"/>
          <ac:spMkLst>
            <pc:docMk/>
            <pc:sldMk cId="1521900408" sldId="313"/>
            <ac:spMk id="3" creationId="{35F0D50B-2E31-4D69-DAC7-776BDC8E8B4C}"/>
          </ac:spMkLst>
        </pc:spChg>
        <pc:spChg chg="add mod ord">
          <ac:chgData name="DIMAS PRAMUDITA" userId="4b9c5df0-2fce-4a53-bfce-7f5a7233d58f" providerId="ADAL" clId="{99D3A526-E32C-4B5F-97E1-DF65CA6A9A88}" dt="2023-03-04T04:17:24.927" v="8264" actId="1037"/>
          <ac:spMkLst>
            <pc:docMk/>
            <pc:sldMk cId="1521900408" sldId="313"/>
            <ac:spMk id="4" creationId="{48739240-A908-B746-E47D-19A5C49B8956}"/>
          </ac:spMkLst>
        </pc:spChg>
        <pc:spChg chg="mod">
          <ac:chgData name="DIMAS PRAMUDITA" userId="4b9c5df0-2fce-4a53-bfce-7f5a7233d58f" providerId="ADAL" clId="{99D3A526-E32C-4B5F-97E1-DF65CA6A9A88}" dt="2023-02-07T03:52:21.326" v="4763" actId="20577"/>
          <ac:spMkLst>
            <pc:docMk/>
            <pc:sldMk cId="1521900408" sldId="313"/>
            <ac:spMk id="333" creationId="{00000000-0000-0000-0000-000000000000}"/>
          </ac:spMkLst>
        </pc:spChg>
        <pc:spChg chg="mod">
          <ac:chgData name="DIMAS PRAMUDITA" userId="4b9c5df0-2fce-4a53-bfce-7f5a7233d58f" providerId="ADAL" clId="{99D3A526-E32C-4B5F-97E1-DF65CA6A9A88}" dt="2023-03-04T04:17:36.007" v="8274" actId="20577"/>
          <ac:spMkLst>
            <pc:docMk/>
            <pc:sldMk cId="1521900408" sldId="313"/>
            <ac:spMk id="334" creationId="{00000000-0000-0000-0000-000000000000}"/>
          </ac:spMkLst>
        </pc:spChg>
        <pc:picChg chg="del">
          <ac:chgData name="DIMAS PRAMUDITA" userId="4b9c5df0-2fce-4a53-bfce-7f5a7233d58f" providerId="ADAL" clId="{99D3A526-E32C-4B5F-97E1-DF65CA6A9A88}" dt="2023-03-04T04:15:42.516" v="8249" actId="478"/>
          <ac:picMkLst>
            <pc:docMk/>
            <pc:sldMk cId="1521900408" sldId="313"/>
            <ac:picMk id="5" creationId="{7ED51ADE-BC25-E56A-D021-33AD098C1BBC}"/>
          </ac:picMkLst>
        </pc:picChg>
        <pc:picChg chg="add mod">
          <ac:chgData name="DIMAS PRAMUDITA" userId="4b9c5df0-2fce-4a53-bfce-7f5a7233d58f" providerId="ADAL" clId="{99D3A526-E32C-4B5F-97E1-DF65CA6A9A88}" dt="2023-03-04T04:17:09.455" v="8256" actId="14100"/>
          <ac:picMkLst>
            <pc:docMk/>
            <pc:sldMk cId="1521900408" sldId="313"/>
            <ac:picMk id="7" creationId="{19DE08C1-49BA-CE6B-AC1A-400EDCF43DF6}"/>
          </ac:picMkLst>
        </pc:picChg>
      </pc:sldChg>
      <pc:sldChg chg="addSp delSp modSp mod">
        <pc:chgData name="DIMAS PRAMUDITA" userId="4b9c5df0-2fce-4a53-bfce-7f5a7233d58f" providerId="ADAL" clId="{99D3A526-E32C-4B5F-97E1-DF65CA6A9A88}" dt="2023-03-04T04:12:27.456" v="8231" actId="1036"/>
        <pc:sldMkLst>
          <pc:docMk/>
          <pc:sldMk cId="903590692" sldId="314"/>
        </pc:sldMkLst>
        <pc:spChg chg="add mod ord">
          <ac:chgData name="DIMAS PRAMUDITA" userId="4b9c5df0-2fce-4a53-bfce-7f5a7233d58f" providerId="ADAL" clId="{99D3A526-E32C-4B5F-97E1-DF65CA6A9A88}" dt="2023-03-04T04:12:27.456" v="8231" actId="1036"/>
          <ac:spMkLst>
            <pc:docMk/>
            <pc:sldMk cId="903590692" sldId="314"/>
            <ac:spMk id="4" creationId="{E06DDF03-8CAC-D15F-5780-3E9DC7F14FA0}"/>
          </ac:spMkLst>
        </pc:spChg>
        <pc:spChg chg="add mod ord">
          <ac:chgData name="DIMAS PRAMUDITA" userId="4b9c5df0-2fce-4a53-bfce-7f5a7233d58f" providerId="ADAL" clId="{99D3A526-E32C-4B5F-97E1-DF65CA6A9A88}" dt="2023-03-04T04:12:16.676" v="8216" actId="1076"/>
          <ac:spMkLst>
            <pc:docMk/>
            <pc:sldMk cId="903590692" sldId="314"/>
            <ac:spMk id="5" creationId="{6012E537-01CF-E873-D728-FC4ED653EE27}"/>
          </ac:spMkLst>
        </pc:spChg>
        <pc:spChg chg="mod">
          <ac:chgData name="DIMAS PRAMUDITA" userId="4b9c5df0-2fce-4a53-bfce-7f5a7233d58f" providerId="ADAL" clId="{99D3A526-E32C-4B5F-97E1-DF65CA6A9A88}" dt="2023-02-07T03:40:12.811" v="4543" actId="20577"/>
          <ac:spMkLst>
            <pc:docMk/>
            <pc:sldMk cId="903590692" sldId="314"/>
            <ac:spMk id="333" creationId="{00000000-0000-0000-0000-000000000000}"/>
          </ac:spMkLst>
        </pc:spChg>
        <pc:spChg chg="mod">
          <ac:chgData name="DIMAS PRAMUDITA" userId="4b9c5df0-2fce-4a53-bfce-7f5a7233d58f" providerId="ADAL" clId="{99D3A526-E32C-4B5F-97E1-DF65CA6A9A88}" dt="2023-02-07T03:43:44.909" v="4557" actId="14100"/>
          <ac:spMkLst>
            <pc:docMk/>
            <pc:sldMk cId="903590692" sldId="314"/>
            <ac:spMk id="334" creationId="{00000000-0000-0000-0000-000000000000}"/>
          </ac:spMkLst>
        </pc:spChg>
        <pc:spChg chg="mod">
          <ac:chgData name="DIMAS PRAMUDITA" userId="4b9c5df0-2fce-4a53-bfce-7f5a7233d58f" providerId="ADAL" clId="{99D3A526-E32C-4B5F-97E1-DF65CA6A9A88}" dt="2023-02-07T03:47:52.331" v="4600" actId="5793"/>
          <ac:spMkLst>
            <pc:docMk/>
            <pc:sldMk cId="903590692" sldId="314"/>
            <ac:spMk id="335" creationId="{00000000-0000-0000-0000-000000000000}"/>
          </ac:spMkLst>
        </pc:spChg>
        <pc:picChg chg="del mod">
          <ac:chgData name="DIMAS PRAMUDITA" userId="4b9c5df0-2fce-4a53-bfce-7f5a7233d58f" providerId="ADAL" clId="{99D3A526-E32C-4B5F-97E1-DF65CA6A9A88}" dt="2023-03-04T04:10:38.655" v="8206" actId="478"/>
          <ac:picMkLst>
            <pc:docMk/>
            <pc:sldMk cId="903590692" sldId="314"/>
            <ac:picMk id="6" creationId="{043FC347-91B5-A826-38B5-149491011683}"/>
          </ac:picMkLst>
        </pc:picChg>
        <pc:picChg chg="add mod">
          <ac:chgData name="DIMAS PRAMUDITA" userId="4b9c5df0-2fce-4a53-bfce-7f5a7233d58f" providerId="ADAL" clId="{99D3A526-E32C-4B5F-97E1-DF65CA6A9A88}" dt="2023-03-04T04:12:01.885" v="8213" actId="14100"/>
          <ac:picMkLst>
            <pc:docMk/>
            <pc:sldMk cId="903590692" sldId="314"/>
            <ac:picMk id="8" creationId="{05C59813-3789-1B89-3248-521F5D4A9407}"/>
          </ac:picMkLst>
        </pc:picChg>
      </pc:sldChg>
      <pc:sldChg chg="addSp delSp modSp mod">
        <pc:chgData name="DIMAS PRAMUDITA" userId="4b9c5df0-2fce-4a53-bfce-7f5a7233d58f" providerId="ADAL" clId="{99D3A526-E32C-4B5F-97E1-DF65CA6A9A88}" dt="2023-03-04T04:14:46.519" v="8248" actId="1037"/>
        <pc:sldMkLst>
          <pc:docMk/>
          <pc:sldMk cId="2201405636" sldId="315"/>
        </pc:sldMkLst>
        <pc:spChg chg="add mod ord">
          <ac:chgData name="DIMAS PRAMUDITA" userId="4b9c5df0-2fce-4a53-bfce-7f5a7233d58f" providerId="ADAL" clId="{99D3A526-E32C-4B5F-97E1-DF65CA6A9A88}" dt="2023-03-04T04:14:31.186" v="8243" actId="1076"/>
          <ac:spMkLst>
            <pc:docMk/>
            <pc:sldMk cId="2201405636" sldId="315"/>
            <ac:spMk id="5" creationId="{2687F88D-3678-90B1-7E2A-2CF84D341C14}"/>
          </ac:spMkLst>
        </pc:spChg>
        <pc:spChg chg="add mod ord">
          <ac:chgData name="DIMAS PRAMUDITA" userId="4b9c5df0-2fce-4a53-bfce-7f5a7233d58f" providerId="ADAL" clId="{99D3A526-E32C-4B5F-97E1-DF65CA6A9A88}" dt="2023-03-04T04:14:37.769" v="8245" actId="1076"/>
          <ac:spMkLst>
            <pc:docMk/>
            <pc:sldMk cId="2201405636" sldId="315"/>
            <ac:spMk id="6" creationId="{8B51195B-E9BE-F2A6-9275-3D1CE785984E}"/>
          </ac:spMkLst>
        </pc:spChg>
        <pc:spChg chg="add mod ord">
          <ac:chgData name="DIMAS PRAMUDITA" userId="4b9c5df0-2fce-4a53-bfce-7f5a7233d58f" providerId="ADAL" clId="{99D3A526-E32C-4B5F-97E1-DF65CA6A9A88}" dt="2023-03-04T04:14:46.519" v="8248" actId="1037"/>
          <ac:spMkLst>
            <pc:docMk/>
            <pc:sldMk cId="2201405636" sldId="315"/>
            <ac:spMk id="7" creationId="{5AB87BF0-8591-684F-0351-B6E862B1B262}"/>
          </ac:spMkLst>
        </pc:spChg>
        <pc:spChg chg="mod">
          <ac:chgData name="DIMAS PRAMUDITA" userId="4b9c5df0-2fce-4a53-bfce-7f5a7233d58f" providerId="ADAL" clId="{99D3A526-E32C-4B5F-97E1-DF65CA6A9A88}" dt="2023-02-07T03:46:13.324" v="4574" actId="20577"/>
          <ac:spMkLst>
            <pc:docMk/>
            <pc:sldMk cId="2201405636" sldId="315"/>
            <ac:spMk id="333" creationId="{00000000-0000-0000-0000-000000000000}"/>
          </ac:spMkLst>
        </pc:spChg>
        <pc:spChg chg="mod">
          <ac:chgData name="DIMAS PRAMUDITA" userId="4b9c5df0-2fce-4a53-bfce-7f5a7233d58f" providerId="ADAL" clId="{99D3A526-E32C-4B5F-97E1-DF65CA6A9A88}" dt="2023-02-07T03:51:55.098" v="4748" actId="123"/>
          <ac:spMkLst>
            <pc:docMk/>
            <pc:sldMk cId="2201405636" sldId="315"/>
            <ac:spMk id="334" creationId="{00000000-0000-0000-0000-000000000000}"/>
          </ac:spMkLst>
        </pc:spChg>
        <pc:spChg chg="mod">
          <ac:chgData name="DIMAS PRAMUDITA" userId="4b9c5df0-2fce-4a53-bfce-7f5a7233d58f" providerId="ADAL" clId="{99D3A526-E32C-4B5F-97E1-DF65CA6A9A88}" dt="2023-02-07T03:47:56.966" v="4604" actId="5793"/>
          <ac:spMkLst>
            <pc:docMk/>
            <pc:sldMk cId="2201405636" sldId="315"/>
            <ac:spMk id="335" creationId="{00000000-0000-0000-0000-000000000000}"/>
          </ac:spMkLst>
        </pc:spChg>
        <pc:picChg chg="del mod">
          <ac:chgData name="DIMAS PRAMUDITA" userId="4b9c5df0-2fce-4a53-bfce-7f5a7233d58f" providerId="ADAL" clId="{99D3A526-E32C-4B5F-97E1-DF65CA6A9A88}" dt="2023-03-04T04:13:03.870" v="8232" actId="478"/>
          <ac:picMkLst>
            <pc:docMk/>
            <pc:sldMk cId="2201405636" sldId="315"/>
            <ac:picMk id="4" creationId="{1A593EC7-A2C9-7B74-5C3C-C0597981C836}"/>
          </ac:picMkLst>
        </pc:picChg>
        <pc:picChg chg="add mod">
          <ac:chgData name="DIMAS PRAMUDITA" userId="4b9c5df0-2fce-4a53-bfce-7f5a7233d58f" providerId="ADAL" clId="{99D3A526-E32C-4B5F-97E1-DF65CA6A9A88}" dt="2023-03-04T04:14:21.949" v="8241" actId="14100"/>
          <ac:picMkLst>
            <pc:docMk/>
            <pc:sldMk cId="2201405636" sldId="315"/>
            <ac:picMk id="9" creationId="{79306C6E-7D99-7B57-547F-D63A27CB2174}"/>
          </ac:picMkLst>
        </pc:picChg>
      </pc:sldChg>
      <pc:sldChg chg="addSp delSp modSp mod">
        <pc:chgData name="DIMAS PRAMUDITA" userId="4b9c5df0-2fce-4a53-bfce-7f5a7233d58f" providerId="ADAL" clId="{99D3A526-E32C-4B5F-97E1-DF65CA6A9A88}" dt="2023-03-04T04:21:57.920" v="8403" actId="1038"/>
        <pc:sldMkLst>
          <pc:docMk/>
          <pc:sldMk cId="3664393984" sldId="316"/>
        </pc:sldMkLst>
        <pc:spChg chg="add mod ord">
          <ac:chgData name="DIMAS PRAMUDITA" userId="4b9c5df0-2fce-4a53-bfce-7f5a7233d58f" providerId="ADAL" clId="{99D3A526-E32C-4B5F-97E1-DF65CA6A9A88}" dt="2023-03-04T04:21:57.920" v="8403" actId="1038"/>
          <ac:spMkLst>
            <pc:docMk/>
            <pc:sldMk cId="3664393984" sldId="316"/>
            <ac:spMk id="4" creationId="{03DF3865-6189-031C-0816-50552C3C50BA}"/>
          </ac:spMkLst>
        </pc:spChg>
        <pc:spChg chg="mod">
          <ac:chgData name="DIMAS PRAMUDITA" userId="4b9c5df0-2fce-4a53-bfce-7f5a7233d58f" providerId="ADAL" clId="{99D3A526-E32C-4B5F-97E1-DF65CA6A9A88}" dt="2023-02-07T03:55:33.296" v="4801" actId="20577"/>
          <ac:spMkLst>
            <pc:docMk/>
            <pc:sldMk cId="3664393984" sldId="316"/>
            <ac:spMk id="333" creationId="{00000000-0000-0000-0000-000000000000}"/>
          </ac:spMkLst>
        </pc:spChg>
        <pc:spChg chg="mod">
          <ac:chgData name="DIMAS PRAMUDITA" userId="4b9c5df0-2fce-4a53-bfce-7f5a7233d58f" providerId="ADAL" clId="{99D3A526-E32C-4B5F-97E1-DF65CA6A9A88}" dt="2023-02-07T03:59:02.907" v="4907" actId="14100"/>
          <ac:spMkLst>
            <pc:docMk/>
            <pc:sldMk cId="3664393984" sldId="316"/>
            <ac:spMk id="334" creationId="{00000000-0000-0000-0000-000000000000}"/>
          </ac:spMkLst>
        </pc:spChg>
        <pc:spChg chg="mod">
          <ac:chgData name="DIMAS PRAMUDITA" userId="4b9c5df0-2fce-4a53-bfce-7f5a7233d58f" providerId="ADAL" clId="{99D3A526-E32C-4B5F-97E1-DF65CA6A9A88}" dt="2023-02-07T03:55:24.398" v="4786" actId="5793"/>
          <ac:spMkLst>
            <pc:docMk/>
            <pc:sldMk cId="3664393984" sldId="316"/>
            <ac:spMk id="335" creationId="{00000000-0000-0000-0000-000000000000}"/>
          </ac:spMkLst>
        </pc:spChg>
        <pc:picChg chg="add del">
          <ac:chgData name="DIMAS PRAMUDITA" userId="4b9c5df0-2fce-4a53-bfce-7f5a7233d58f" providerId="ADAL" clId="{99D3A526-E32C-4B5F-97E1-DF65CA6A9A88}" dt="2023-03-04T04:20:46.268" v="8298" actId="478"/>
          <ac:picMkLst>
            <pc:docMk/>
            <pc:sldMk cId="3664393984" sldId="316"/>
            <ac:picMk id="5" creationId="{A0528480-6AF2-0A5A-B8EC-4411F95E5140}"/>
          </ac:picMkLst>
        </pc:picChg>
        <pc:picChg chg="add del mod">
          <ac:chgData name="DIMAS PRAMUDITA" userId="4b9c5df0-2fce-4a53-bfce-7f5a7233d58f" providerId="ADAL" clId="{99D3A526-E32C-4B5F-97E1-DF65CA6A9A88}" dt="2023-03-04T04:20:11.725" v="8295" actId="931"/>
          <ac:picMkLst>
            <pc:docMk/>
            <pc:sldMk cId="3664393984" sldId="316"/>
            <ac:picMk id="7" creationId="{309E88FD-4041-D2C9-A810-AD0FB23B0ED2}"/>
          </ac:picMkLst>
        </pc:picChg>
        <pc:picChg chg="add mod ord">
          <ac:chgData name="DIMAS PRAMUDITA" userId="4b9c5df0-2fce-4a53-bfce-7f5a7233d58f" providerId="ADAL" clId="{99D3A526-E32C-4B5F-97E1-DF65CA6A9A88}" dt="2023-03-04T04:21:42.065" v="8339" actId="1076"/>
          <ac:picMkLst>
            <pc:docMk/>
            <pc:sldMk cId="3664393984" sldId="316"/>
            <ac:picMk id="9" creationId="{AF8BEFE2-C52D-5C45-545A-F20F9BAC2B6D}"/>
          </ac:picMkLst>
        </pc:picChg>
      </pc:sldChg>
      <pc:sldChg chg="addSp delSp modSp add mod ord setBg">
        <pc:chgData name="DIMAS PRAMUDITA" userId="4b9c5df0-2fce-4a53-bfce-7f5a7233d58f" providerId="ADAL" clId="{99D3A526-E32C-4B5F-97E1-DF65CA6A9A88}" dt="2023-03-03T11:55:07.432" v="6656"/>
        <pc:sldMkLst>
          <pc:docMk/>
          <pc:sldMk cId="2296851338" sldId="317"/>
        </pc:sldMkLst>
        <pc:spChg chg="mod">
          <ac:chgData name="DIMAS PRAMUDITA" userId="4b9c5df0-2fce-4a53-bfce-7f5a7233d58f" providerId="ADAL" clId="{99D3A526-E32C-4B5F-97E1-DF65CA6A9A88}" dt="2023-02-06T15:33:18.118" v="29"/>
          <ac:spMkLst>
            <pc:docMk/>
            <pc:sldMk cId="2296851338" sldId="317"/>
            <ac:spMk id="3" creationId="{FCC92135-D758-1749-6B5B-4C65DE19E232}"/>
          </ac:spMkLst>
        </pc:spChg>
        <pc:spChg chg="add del mod">
          <ac:chgData name="DIMAS PRAMUDITA" userId="4b9c5df0-2fce-4a53-bfce-7f5a7233d58f" providerId="ADAL" clId="{99D3A526-E32C-4B5F-97E1-DF65CA6A9A88}" dt="2023-02-06T15:36:09.827" v="93" actId="478"/>
          <ac:spMkLst>
            <pc:docMk/>
            <pc:sldMk cId="2296851338" sldId="317"/>
            <ac:spMk id="4" creationId="{A154001C-7F7D-E97E-505A-37080422CDD1}"/>
          </ac:spMkLst>
        </pc:spChg>
        <pc:spChg chg="mod">
          <ac:chgData name="DIMAS PRAMUDITA" userId="4b9c5df0-2fce-4a53-bfce-7f5a7233d58f" providerId="ADAL" clId="{99D3A526-E32C-4B5F-97E1-DF65CA6A9A88}" dt="2023-02-06T15:33:18.118" v="29"/>
          <ac:spMkLst>
            <pc:docMk/>
            <pc:sldMk cId="2296851338" sldId="317"/>
            <ac:spMk id="5" creationId="{8E137A1E-9287-A1C6-449F-ACACD0F71D1C}"/>
          </ac:spMkLst>
        </pc:spChg>
        <pc:spChg chg="mod">
          <ac:chgData name="DIMAS PRAMUDITA" userId="4b9c5df0-2fce-4a53-bfce-7f5a7233d58f" providerId="ADAL" clId="{99D3A526-E32C-4B5F-97E1-DF65CA6A9A88}" dt="2023-02-06T15:33:18.118" v="29"/>
          <ac:spMkLst>
            <pc:docMk/>
            <pc:sldMk cId="2296851338" sldId="317"/>
            <ac:spMk id="6" creationId="{9529245E-76DE-E733-C668-69D878831D01}"/>
          </ac:spMkLst>
        </pc:spChg>
        <pc:spChg chg="mod">
          <ac:chgData name="DIMAS PRAMUDITA" userId="4b9c5df0-2fce-4a53-bfce-7f5a7233d58f" providerId="ADAL" clId="{99D3A526-E32C-4B5F-97E1-DF65CA6A9A88}" dt="2023-02-06T15:33:18.118" v="29"/>
          <ac:spMkLst>
            <pc:docMk/>
            <pc:sldMk cId="2296851338" sldId="317"/>
            <ac:spMk id="7" creationId="{741D8334-13D4-D086-5823-D5855DEE1B91}"/>
          </ac:spMkLst>
        </pc:spChg>
        <pc:spChg chg="del mod">
          <ac:chgData name="DIMAS PRAMUDITA" userId="4b9c5df0-2fce-4a53-bfce-7f5a7233d58f" providerId="ADAL" clId="{99D3A526-E32C-4B5F-97E1-DF65CA6A9A88}" dt="2023-02-06T15:36:19.658" v="94" actId="478"/>
          <ac:spMkLst>
            <pc:docMk/>
            <pc:sldMk cId="2296851338" sldId="317"/>
            <ac:spMk id="8" creationId="{359B07CD-A232-7FF1-72C5-3A315DC4D063}"/>
          </ac:spMkLst>
        </pc:spChg>
        <pc:spChg chg="del mod">
          <ac:chgData name="DIMAS PRAMUDITA" userId="4b9c5df0-2fce-4a53-bfce-7f5a7233d58f" providerId="ADAL" clId="{99D3A526-E32C-4B5F-97E1-DF65CA6A9A88}" dt="2023-02-06T15:36:30.412" v="95" actId="478"/>
          <ac:spMkLst>
            <pc:docMk/>
            <pc:sldMk cId="2296851338" sldId="317"/>
            <ac:spMk id="9" creationId="{74DE1336-977F-7D2E-4A7A-8A5FBDCE9D96}"/>
          </ac:spMkLst>
        </pc:spChg>
        <pc:spChg chg="mod">
          <ac:chgData name="DIMAS PRAMUDITA" userId="4b9c5df0-2fce-4a53-bfce-7f5a7233d58f" providerId="ADAL" clId="{99D3A526-E32C-4B5F-97E1-DF65CA6A9A88}" dt="2023-02-06T15:33:18.118" v="29"/>
          <ac:spMkLst>
            <pc:docMk/>
            <pc:sldMk cId="2296851338" sldId="317"/>
            <ac:spMk id="10" creationId="{BC97D6D4-1621-53CC-A170-81FD8EA709D3}"/>
          </ac:spMkLst>
        </pc:spChg>
        <pc:spChg chg="mod">
          <ac:chgData name="DIMAS PRAMUDITA" userId="4b9c5df0-2fce-4a53-bfce-7f5a7233d58f" providerId="ADAL" clId="{99D3A526-E32C-4B5F-97E1-DF65CA6A9A88}" dt="2023-02-06T15:33:18.118" v="29"/>
          <ac:spMkLst>
            <pc:docMk/>
            <pc:sldMk cId="2296851338" sldId="317"/>
            <ac:spMk id="11" creationId="{D2A48175-B5EB-974A-1806-05865D5DC3F4}"/>
          </ac:spMkLst>
        </pc:spChg>
        <pc:spChg chg="mod">
          <ac:chgData name="DIMAS PRAMUDITA" userId="4b9c5df0-2fce-4a53-bfce-7f5a7233d58f" providerId="ADAL" clId="{99D3A526-E32C-4B5F-97E1-DF65CA6A9A88}" dt="2023-02-06T15:33:18.118" v="29"/>
          <ac:spMkLst>
            <pc:docMk/>
            <pc:sldMk cId="2296851338" sldId="317"/>
            <ac:spMk id="12" creationId="{35497B4A-05B6-BE2B-EA2E-26CC170947FF}"/>
          </ac:spMkLst>
        </pc:spChg>
        <pc:spChg chg="mod">
          <ac:chgData name="DIMAS PRAMUDITA" userId="4b9c5df0-2fce-4a53-bfce-7f5a7233d58f" providerId="ADAL" clId="{99D3A526-E32C-4B5F-97E1-DF65CA6A9A88}" dt="2023-02-06T15:33:18.118" v="29"/>
          <ac:spMkLst>
            <pc:docMk/>
            <pc:sldMk cId="2296851338" sldId="317"/>
            <ac:spMk id="13" creationId="{5BB9C653-F156-0DA1-EBB4-EC4180EBF3FE}"/>
          </ac:spMkLst>
        </pc:spChg>
        <pc:spChg chg="mod">
          <ac:chgData name="DIMAS PRAMUDITA" userId="4b9c5df0-2fce-4a53-bfce-7f5a7233d58f" providerId="ADAL" clId="{99D3A526-E32C-4B5F-97E1-DF65CA6A9A88}" dt="2023-02-06T15:33:18.118" v="29"/>
          <ac:spMkLst>
            <pc:docMk/>
            <pc:sldMk cId="2296851338" sldId="317"/>
            <ac:spMk id="14" creationId="{59D812DC-3583-D649-3D4C-9A5395ACD6A7}"/>
          </ac:spMkLst>
        </pc:spChg>
        <pc:spChg chg="mod">
          <ac:chgData name="DIMAS PRAMUDITA" userId="4b9c5df0-2fce-4a53-bfce-7f5a7233d58f" providerId="ADAL" clId="{99D3A526-E32C-4B5F-97E1-DF65CA6A9A88}" dt="2023-02-06T15:33:18.118" v="29"/>
          <ac:spMkLst>
            <pc:docMk/>
            <pc:sldMk cId="2296851338" sldId="317"/>
            <ac:spMk id="15" creationId="{352E1C02-8E02-37F7-08BC-65325F16C34E}"/>
          </ac:spMkLst>
        </pc:spChg>
        <pc:spChg chg="mod">
          <ac:chgData name="DIMAS PRAMUDITA" userId="4b9c5df0-2fce-4a53-bfce-7f5a7233d58f" providerId="ADAL" clId="{99D3A526-E32C-4B5F-97E1-DF65CA6A9A88}" dt="2023-02-06T15:33:18.118" v="29"/>
          <ac:spMkLst>
            <pc:docMk/>
            <pc:sldMk cId="2296851338" sldId="317"/>
            <ac:spMk id="16" creationId="{D7E1B40B-087F-0F57-F38A-63BED3D36965}"/>
          </ac:spMkLst>
        </pc:spChg>
        <pc:spChg chg="mod">
          <ac:chgData name="DIMAS PRAMUDITA" userId="4b9c5df0-2fce-4a53-bfce-7f5a7233d58f" providerId="ADAL" clId="{99D3A526-E32C-4B5F-97E1-DF65CA6A9A88}" dt="2023-02-06T15:33:18.118" v="29"/>
          <ac:spMkLst>
            <pc:docMk/>
            <pc:sldMk cId="2296851338" sldId="317"/>
            <ac:spMk id="17" creationId="{D1483276-8EFE-7B2A-81B9-E66174FF41AC}"/>
          </ac:spMkLst>
        </pc:spChg>
        <pc:spChg chg="mod">
          <ac:chgData name="DIMAS PRAMUDITA" userId="4b9c5df0-2fce-4a53-bfce-7f5a7233d58f" providerId="ADAL" clId="{99D3A526-E32C-4B5F-97E1-DF65CA6A9A88}" dt="2023-02-06T15:33:18.118" v="29"/>
          <ac:spMkLst>
            <pc:docMk/>
            <pc:sldMk cId="2296851338" sldId="317"/>
            <ac:spMk id="18" creationId="{2E04A63F-0B7C-8B7F-90A7-70C0516DD19C}"/>
          </ac:spMkLst>
        </pc:spChg>
        <pc:spChg chg="mod">
          <ac:chgData name="DIMAS PRAMUDITA" userId="4b9c5df0-2fce-4a53-bfce-7f5a7233d58f" providerId="ADAL" clId="{99D3A526-E32C-4B5F-97E1-DF65CA6A9A88}" dt="2023-02-06T15:33:18.118" v="29"/>
          <ac:spMkLst>
            <pc:docMk/>
            <pc:sldMk cId="2296851338" sldId="317"/>
            <ac:spMk id="19" creationId="{FCEE9235-3600-5183-7CE7-D49FA4652B45}"/>
          </ac:spMkLst>
        </pc:spChg>
        <pc:spChg chg="mod">
          <ac:chgData name="DIMAS PRAMUDITA" userId="4b9c5df0-2fce-4a53-bfce-7f5a7233d58f" providerId="ADAL" clId="{99D3A526-E32C-4B5F-97E1-DF65CA6A9A88}" dt="2023-02-06T15:33:18.118" v="29"/>
          <ac:spMkLst>
            <pc:docMk/>
            <pc:sldMk cId="2296851338" sldId="317"/>
            <ac:spMk id="20" creationId="{0AD6B862-46D7-1763-2837-7D347DEEE2A4}"/>
          </ac:spMkLst>
        </pc:spChg>
        <pc:spChg chg="mod">
          <ac:chgData name="DIMAS PRAMUDITA" userId="4b9c5df0-2fce-4a53-bfce-7f5a7233d58f" providerId="ADAL" clId="{99D3A526-E32C-4B5F-97E1-DF65CA6A9A88}" dt="2023-02-06T15:33:18.118" v="29"/>
          <ac:spMkLst>
            <pc:docMk/>
            <pc:sldMk cId="2296851338" sldId="317"/>
            <ac:spMk id="21" creationId="{330999AD-C607-57E8-B8DB-261FD1B1538F}"/>
          </ac:spMkLst>
        </pc:spChg>
        <pc:spChg chg="mod">
          <ac:chgData name="DIMAS PRAMUDITA" userId="4b9c5df0-2fce-4a53-bfce-7f5a7233d58f" providerId="ADAL" clId="{99D3A526-E32C-4B5F-97E1-DF65CA6A9A88}" dt="2023-02-06T15:33:18.118" v="29"/>
          <ac:spMkLst>
            <pc:docMk/>
            <pc:sldMk cId="2296851338" sldId="317"/>
            <ac:spMk id="22" creationId="{D2D0B2D0-B586-2587-9637-3C3BD5B286C0}"/>
          </ac:spMkLst>
        </pc:spChg>
        <pc:spChg chg="mod">
          <ac:chgData name="DIMAS PRAMUDITA" userId="4b9c5df0-2fce-4a53-bfce-7f5a7233d58f" providerId="ADAL" clId="{99D3A526-E32C-4B5F-97E1-DF65CA6A9A88}" dt="2023-02-06T15:33:18.118" v="29"/>
          <ac:spMkLst>
            <pc:docMk/>
            <pc:sldMk cId="2296851338" sldId="317"/>
            <ac:spMk id="23" creationId="{563BDB3F-CDB0-6AFE-5D62-2E223D604017}"/>
          </ac:spMkLst>
        </pc:spChg>
        <pc:spChg chg="mod">
          <ac:chgData name="DIMAS PRAMUDITA" userId="4b9c5df0-2fce-4a53-bfce-7f5a7233d58f" providerId="ADAL" clId="{99D3A526-E32C-4B5F-97E1-DF65CA6A9A88}" dt="2023-02-06T15:33:18.118" v="29"/>
          <ac:spMkLst>
            <pc:docMk/>
            <pc:sldMk cId="2296851338" sldId="317"/>
            <ac:spMk id="24" creationId="{95DDCABD-FDC9-0D85-FE12-1F8C8AFCA059}"/>
          </ac:spMkLst>
        </pc:spChg>
        <pc:spChg chg="mod">
          <ac:chgData name="DIMAS PRAMUDITA" userId="4b9c5df0-2fce-4a53-bfce-7f5a7233d58f" providerId="ADAL" clId="{99D3A526-E32C-4B5F-97E1-DF65CA6A9A88}" dt="2023-02-06T15:33:18.118" v="29"/>
          <ac:spMkLst>
            <pc:docMk/>
            <pc:sldMk cId="2296851338" sldId="317"/>
            <ac:spMk id="25" creationId="{3E7B9BCB-3F80-D23A-7BDA-326208764023}"/>
          </ac:spMkLst>
        </pc:spChg>
        <pc:spChg chg="mod">
          <ac:chgData name="DIMAS PRAMUDITA" userId="4b9c5df0-2fce-4a53-bfce-7f5a7233d58f" providerId="ADAL" clId="{99D3A526-E32C-4B5F-97E1-DF65CA6A9A88}" dt="2023-02-06T15:33:18.118" v="29"/>
          <ac:spMkLst>
            <pc:docMk/>
            <pc:sldMk cId="2296851338" sldId="317"/>
            <ac:spMk id="26" creationId="{7BD28D9A-B827-C14E-0315-48644562B504}"/>
          </ac:spMkLst>
        </pc:spChg>
        <pc:spChg chg="mod">
          <ac:chgData name="DIMAS PRAMUDITA" userId="4b9c5df0-2fce-4a53-bfce-7f5a7233d58f" providerId="ADAL" clId="{99D3A526-E32C-4B5F-97E1-DF65CA6A9A88}" dt="2023-02-06T15:33:18.118" v="29"/>
          <ac:spMkLst>
            <pc:docMk/>
            <pc:sldMk cId="2296851338" sldId="317"/>
            <ac:spMk id="27" creationId="{6690BCC0-7BED-5882-C1F1-30BF34227BB2}"/>
          </ac:spMkLst>
        </pc:spChg>
        <pc:spChg chg="mod">
          <ac:chgData name="DIMAS PRAMUDITA" userId="4b9c5df0-2fce-4a53-bfce-7f5a7233d58f" providerId="ADAL" clId="{99D3A526-E32C-4B5F-97E1-DF65CA6A9A88}" dt="2023-02-06T15:33:18.118" v="29"/>
          <ac:spMkLst>
            <pc:docMk/>
            <pc:sldMk cId="2296851338" sldId="317"/>
            <ac:spMk id="28" creationId="{E383123C-0067-311F-5520-8D571E23C64F}"/>
          </ac:spMkLst>
        </pc:spChg>
        <pc:spChg chg="mod">
          <ac:chgData name="DIMAS PRAMUDITA" userId="4b9c5df0-2fce-4a53-bfce-7f5a7233d58f" providerId="ADAL" clId="{99D3A526-E32C-4B5F-97E1-DF65CA6A9A88}" dt="2023-02-06T15:33:18.118" v="29"/>
          <ac:spMkLst>
            <pc:docMk/>
            <pc:sldMk cId="2296851338" sldId="317"/>
            <ac:spMk id="29" creationId="{730CE97F-E61D-11E8-D3AA-EF93142EBCD7}"/>
          </ac:spMkLst>
        </pc:spChg>
        <pc:spChg chg="mod">
          <ac:chgData name="DIMAS PRAMUDITA" userId="4b9c5df0-2fce-4a53-bfce-7f5a7233d58f" providerId="ADAL" clId="{99D3A526-E32C-4B5F-97E1-DF65CA6A9A88}" dt="2023-02-06T15:33:18.118" v="29"/>
          <ac:spMkLst>
            <pc:docMk/>
            <pc:sldMk cId="2296851338" sldId="317"/>
            <ac:spMk id="30" creationId="{C9069BCE-2DDF-58FB-ED52-EA736C7207E6}"/>
          </ac:spMkLst>
        </pc:spChg>
        <pc:spChg chg="mod">
          <ac:chgData name="DIMAS PRAMUDITA" userId="4b9c5df0-2fce-4a53-bfce-7f5a7233d58f" providerId="ADAL" clId="{99D3A526-E32C-4B5F-97E1-DF65CA6A9A88}" dt="2023-02-06T15:33:18.118" v="29"/>
          <ac:spMkLst>
            <pc:docMk/>
            <pc:sldMk cId="2296851338" sldId="317"/>
            <ac:spMk id="31" creationId="{A98C3F12-D431-21AA-B36D-B512D2EDE5DC}"/>
          </ac:spMkLst>
        </pc:spChg>
        <pc:spChg chg="mod">
          <ac:chgData name="DIMAS PRAMUDITA" userId="4b9c5df0-2fce-4a53-bfce-7f5a7233d58f" providerId="ADAL" clId="{99D3A526-E32C-4B5F-97E1-DF65CA6A9A88}" dt="2023-02-06T15:33:18.118" v="29"/>
          <ac:spMkLst>
            <pc:docMk/>
            <pc:sldMk cId="2296851338" sldId="317"/>
            <ac:spMk id="192" creationId="{41AA9F51-3E6C-7BA0-5752-A7DF5A3304D6}"/>
          </ac:spMkLst>
        </pc:spChg>
        <pc:spChg chg="mod">
          <ac:chgData name="DIMAS PRAMUDITA" userId="4b9c5df0-2fce-4a53-bfce-7f5a7233d58f" providerId="ADAL" clId="{99D3A526-E32C-4B5F-97E1-DF65CA6A9A88}" dt="2023-02-06T15:33:18.118" v="29"/>
          <ac:spMkLst>
            <pc:docMk/>
            <pc:sldMk cId="2296851338" sldId="317"/>
            <ac:spMk id="193" creationId="{E1F1774D-3C56-A6F0-3048-45DC635F7EC7}"/>
          </ac:spMkLst>
        </pc:spChg>
        <pc:spChg chg="mod">
          <ac:chgData name="DIMAS PRAMUDITA" userId="4b9c5df0-2fce-4a53-bfce-7f5a7233d58f" providerId="ADAL" clId="{99D3A526-E32C-4B5F-97E1-DF65CA6A9A88}" dt="2023-02-06T15:33:18.118" v="29"/>
          <ac:spMkLst>
            <pc:docMk/>
            <pc:sldMk cId="2296851338" sldId="317"/>
            <ac:spMk id="194" creationId="{9087AEA6-AFD5-813F-D1FA-3196AFC885BB}"/>
          </ac:spMkLst>
        </pc:spChg>
        <pc:spChg chg="mod">
          <ac:chgData name="DIMAS PRAMUDITA" userId="4b9c5df0-2fce-4a53-bfce-7f5a7233d58f" providerId="ADAL" clId="{99D3A526-E32C-4B5F-97E1-DF65CA6A9A88}" dt="2023-02-06T15:33:18.118" v="29"/>
          <ac:spMkLst>
            <pc:docMk/>
            <pc:sldMk cId="2296851338" sldId="317"/>
            <ac:spMk id="195" creationId="{61F922B4-7076-5377-9E76-DE97B5761E3B}"/>
          </ac:spMkLst>
        </pc:spChg>
        <pc:spChg chg="mod">
          <ac:chgData name="DIMAS PRAMUDITA" userId="4b9c5df0-2fce-4a53-bfce-7f5a7233d58f" providerId="ADAL" clId="{99D3A526-E32C-4B5F-97E1-DF65CA6A9A88}" dt="2023-02-06T15:33:18.118" v="29"/>
          <ac:spMkLst>
            <pc:docMk/>
            <pc:sldMk cId="2296851338" sldId="317"/>
            <ac:spMk id="196" creationId="{01ED92B9-11E1-6939-81CF-6733BB56C4BD}"/>
          </ac:spMkLst>
        </pc:spChg>
        <pc:spChg chg="mod">
          <ac:chgData name="DIMAS PRAMUDITA" userId="4b9c5df0-2fce-4a53-bfce-7f5a7233d58f" providerId="ADAL" clId="{99D3A526-E32C-4B5F-97E1-DF65CA6A9A88}" dt="2023-02-06T15:33:18.118" v="29"/>
          <ac:spMkLst>
            <pc:docMk/>
            <pc:sldMk cId="2296851338" sldId="317"/>
            <ac:spMk id="197" creationId="{7F93391D-D472-1EAC-153C-A376FDC4E7C4}"/>
          </ac:spMkLst>
        </pc:spChg>
        <pc:spChg chg="mod">
          <ac:chgData name="DIMAS PRAMUDITA" userId="4b9c5df0-2fce-4a53-bfce-7f5a7233d58f" providerId="ADAL" clId="{99D3A526-E32C-4B5F-97E1-DF65CA6A9A88}" dt="2023-02-06T15:33:18.118" v="29"/>
          <ac:spMkLst>
            <pc:docMk/>
            <pc:sldMk cId="2296851338" sldId="317"/>
            <ac:spMk id="198" creationId="{D46CA1FC-C869-66CF-E594-D8B0B5C82C9D}"/>
          </ac:spMkLst>
        </pc:spChg>
        <pc:spChg chg="mod">
          <ac:chgData name="DIMAS PRAMUDITA" userId="4b9c5df0-2fce-4a53-bfce-7f5a7233d58f" providerId="ADAL" clId="{99D3A526-E32C-4B5F-97E1-DF65CA6A9A88}" dt="2023-02-06T15:33:18.118" v="29"/>
          <ac:spMkLst>
            <pc:docMk/>
            <pc:sldMk cId="2296851338" sldId="317"/>
            <ac:spMk id="199" creationId="{104B1C4A-A0F8-13E0-FBB9-14A80EEA1FDA}"/>
          </ac:spMkLst>
        </pc:spChg>
        <pc:spChg chg="mod">
          <ac:chgData name="DIMAS PRAMUDITA" userId="4b9c5df0-2fce-4a53-bfce-7f5a7233d58f" providerId="ADAL" clId="{99D3A526-E32C-4B5F-97E1-DF65CA6A9A88}" dt="2023-02-06T15:33:18.118" v="29"/>
          <ac:spMkLst>
            <pc:docMk/>
            <pc:sldMk cId="2296851338" sldId="317"/>
            <ac:spMk id="200" creationId="{12F2B28F-130F-34B9-BB93-1305B7B646B0}"/>
          </ac:spMkLst>
        </pc:spChg>
        <pc:spChg chg="mod">
          <ac:chgData name="DIMAS PRAMUDITA" userId="4b9c5df0-2fce-4a53-bfce-7f5a7233d58f" providerId="ADAL" clId="{99D3A526-E32C-4B5F-97E1-DF65CA6A9A88}" dt="2023-02-06T15:33:18.118" v="29"/>
          <ac:spMkLst>
            <pc:docMk/>
            <pc:sldMk cId="2296851338" sldId="317"/>
            <ac:spMk id="201" creationId="{1D16C179-4D28-F25A-83DD-EA68EFB240E6}"/>
          </ac:spMkLst>
        </pc:spChg>
        <pc:spChg chg="mod">
          <ac:chgData name="DIMAS PRAMUDITA" userId="4b9c5df0-2fce-4a53-bfce-7f5a7233d58f" providerId="ADAL" clId="{99D3A526-E32C-4B5F-97E1-DF65CA6A9A88}" dt="2023-02-06T15:33:18.118" v="29"/>
          <ac:spMkLst>
            <pc:docMk/>
            <pc:sldMk cId="2296851338" sldId="317"/>
            <ac:spMk id="202" creationId="{C615CDEF-97A8-5D22-80BC-5124F724F77A}"/>
          </ac:spMkLst>
        </pc:spChg>
        <pc:spChg chg="mod">
          <ac:chgData name="DIMAS PRAMUDITA" userId="4b9c5df0-2fce-4a53-bfce-7f5a7233d58f" providerId="ADAL" clId="{99D3A526-E32C-4B5F-97E1-DF65CA6A9A88}" dt="2023-02-06T15:33:18.118" v="29"/>
          <ac:spMkLst>
            <pc:docMk/>
            <pc:sldMk cId="2296851338" sldId="317"/>
            <ac:spMk id="203" creationId="{E8BA88B3-D3C4-86DD-A641-8DCC99CF59EB}"/>
          </ac:spMkLst>
        </pc:spChg>
        <pc:spChg chg="mod">
          <ac:chgData name="DIMAS PRAMUDITA" userId="4b9c5df0-2fce-4a53-bfce-7f5a7233d58f" providerId="ADAL" clId="{99D3A526-E32C-4B5F-97E1-DF65CA6A9A88}" dt="2023-02-06T15:33:18.118" v="29"/>
          <ac:spMkLst>
            <pc:docMk/>
            <pc:sldMk cId="2296851338" sldId="317"/>
            <ac:spMk id="204" creationId="{65CF0C69-C214-EB33-68A5-1BF79D2C071D}"/>
          </ac:spMkLst>
        </pc:spChg>
        <pc:spChg chg="mod">
          <ac:chgData name="DIMAS PRAMUDITA" userId="4b9c5df0-2fce-4a53-bfce-7f5a7233d58f" providerId="ADAL" clId="{99D3A526-E32C-4B5F-97E1-DF65CA6A9A88}" dt="2023-02-06T15:33:18.118" v="29"/>
          <ac:spMkLst>
            <pc:docMk/>
            <pc:sldMk cId="2296851338" sldId="317"/>
            <ac:spMk id="205" creationId="{198739B8-6D10-2473-6947-EAE39B621929}"/>
          </ac:spMkLst>
        </pc:spChg>
        <pc:spChg chg="mod">
          <ac:chgData name="DIMAS PRAMUDITA" userId="4b9c5df0-2fce-4a53-bfce-7f5a7233d58f" providerId="ADAL" clId="{99D3A526-E32C-4B5F-97E1-DF65CA6A9A88}" dt="2023-02-06T15:33:18.118" v="29"/>
          <ac:spMkLst>
            <pc:docMk/>
            <pc:sldMk cId="2296851338" sldId="317"/>
            <ac:spMk id="206" creationId="{8D249396-613E-685B-CC6D-EC30D72433D0}"/>
          </ac:spMkLst>
        </pc:spChg>
        <pc:spChg chg="mod">
          <ac:chgData name="DIMAS PRAMUDITA" userId="4b9c5df0-2fce-4a53-bfce-7f5a7233d58f" providerId="ADAL" clId="{99D3A526-E32C-4B5F-97E1-DF65CA6A9A88}" dt="2023-02-06T15:33:18.118" v="29"/>
          <ac:spMkLst>
            <pc:docMk/>
            <pc:sldMk cId="2296851338" sldId="317"/>
            <ac:spMk id="207" creationId="{8E83B3CC-DBFA-5D4D-F5C1-38118143D092}"/>
          </ac:spMkLst>
        </pc:spChg>
        <pc:spChg chg="mod">
          <ac:chgData name="DIMAS PRAMUDITA" userId="4b9c5df0-2fce-4a53-bfce-7f5a7233d58f" providerId="ADAL" clId="{99D3A526-E32C-4B5F-97E1-DF65CA6A9A88}" dt="2023-02-06T15:32:31.985" v="25" actId="20577"/>
          <ac:spMkLst>
            <pc:docMk/>
            <pc:sldMk cId="2296851338" sldId="317"/>
            <ac:spMk id="208" creationId="{00000000-0000-0000-0000-000000000000}"/>
          </ac:spMkLst>
        </pc:spChg>
        <pc:spChg chg="mod">
          <ac:chgData name="DIMAS PRAMUDITA" userId="4b9c5df0-2fce-4a53-bfce-7f5a7233d58f" providerId="ADAL" clId="{99D3A526-E32C-4B5F-97E1-DF65CA6A9A88}" dt="2023-02-06T15:33:18.118" v="29"/>
          <ac:spMkLst>
            <pc:docMk/>
            <pc:sldMk cId="2296851338" sldId="317"/>
            <ac:spMk id="209" creationId="{B9AA0B8E-1FE8-DCDD-2400-A6139BD32C9F}"/>
          </ac:spMkLst>
        </pc:spChg>
        <pc:spChg chg="mod">
          <ac:chgData name="DIMAS PRAMUDITA" userId="4b9c5df0-2fce-4a53-bfce-7f5a7233d58f" providerId="ADAL" clId="{99D3A526-E32C-4B5F-97E1-DF65CA6A9A88}" dt="2023-02-06T15:33:18.118" v="29"/>
          <ac:spMkLst>
            <pc:docMk/>
            <pc:sldMk cId="2296851338" sldId="317"/>
            <ac:spMk id="210" creationId="{65B6339B-75C3-E5FE-9071-711B3BA6CE55}"/>
          </ac:spMkLst>
        </pc:spChg>
        <pc:spChg chg="mod">
          <ac:chgData name="DIMAS PRAMUDITA" userId="4b9c5df0-2fce-4a53-bfce-7f5a7233d58f" providerId="ADAL" clId="{99D3A526-E32C-4B5F-97E1-DF65CA6A9A88}" dt="2023-02-06T15:33:18.118" v="29"/>
          <ac:spMkLst>
            <pc:docMk/>
            <pc:sldMk cId="2296851338" sldId="317"/>
            <ac:spMk id="293" creationId="{FCAB5E9A-740F-8D36-CA53-2D93A5D16A1A}"/>
          </ac:spMkLst>
        </pc:spChg>
        <pc:spChg chg="mod">
          <ac:chgData name="DIMAS PRAMUDITA" userId="4b9c5df0-2fce-4a53-bfce-7f5a7233d58f" providerId="ADAL" clId="{99D3A526-E32C-4B5F-97E1-DF65CA6A9A88}" dt="2023-02-06T15:33:18.118" v="29"/>
          <ac:spMkLst>
            <pc:docMk/>
            <pc:sldMk cId="2296851338" sldId="317"/>
            <ac:spMk id="294" creationId="{9BC018A2-DBCA-122F-8B5C-DC639A853FFB}"/>
          </ac:spMkLst>
        </pc:spChg>
        <pc:spChg chg="mod">
          <ac:chgData name="DIMAS PRAMUDITA" userId="4b9c5df0-2fce-4a53-bfce-7f5a7233d58f" providerId="ADAL" clId="{99D3A526-E32C-4B5F-97E1-DF65CA6A9A88}" dt="2023-02-06T15:33:18.118" v="29"/>
          <ac:spMkLst>
            <pc:docMk/>
            <pc:sldMk cId="2296851338" sldId="317"/>
            <ac:spMk id="295" creationId="{0F30F636-7851-FB09-3045-F26BF6C8805D}"/>
          </ac:spMkLst>
        </pc:spChg>
        <pc:spChg chg="mod">
          <ac:chgData name="DIMAS PRAMUDITA" userId="4b9c5df0-2fce-4a53-bfce-7f5a7233d58f" providerId="ADAL" clId="{99D3A526-E32C-4B5F-97E1-DF65CA6A9A88}" dt="2023-02-06T15:33:18.118" v="29"/>
          <ac:spMkLst>
            <pc:docMk/>
            <pc:sldMk cId="2296851338" sldId="317"/>
            <ac:spMk id="296" creationId="{2CE04279-AF2F-5CF7-7D2D-BD1B02D66BB3}"/>
          </ac:spMkLst>
        </pc:spChg>
        <pc:spChg chg="mod">
          <ac:chgData name="DIMAS PRAMUDITA" userId="4b9c5df0-2fce-4a53-bfce-7f5a7233d58f" providerId="ADAL" clId="{99D3A526-E32C-4B5F-97E1-DF65CA6A9A88}" dt="2023-02-06T15:33:18.118" v="29"/>
          <ac:spMkLst>
            <pc:docMk/>
            <pc:sldMk cId="2296851338" sldId="317"/>
            <ac:spMk id="297" creationId="{D9D1FD72-119F-698D-2472-59A49999D47B}"/>
          </ac:spMkLst>
        </pc:spChg>
        <pc:spChg chg="mod">
          <ac:chgData name="DIMAS PRAMUDITA" userId="4b9c5df0-2fce-4a53-bfce-7f5a7233d58f" providerId="ADAL" clId="{99D3A526-E32C-4B5F-97E1-DF65CA6A9A88}" dt="2023-02-06T15:33:18.118" v="29"/>
          <ac:spMkLst>
            <pc:docMk/>
            <pc:sldMk cId="2296851338" sldId="317"/>
            <ac:spMk id="298" creationId="{10C778D6-5CF5-0BB7-8E97-FDDE22907707}"/>
          </ac:spMkLst>
        </pc:spChg>
        <pc:spChg chg="mod">
          <ac:chgData name="DIMAS PRAMUDITA" userId="4b9c5df0-2fce-4a53-bfce-7f5a7233d58f" providerId="ADAL" clId="{99D3A526-E32C-4B5F-97E1-DF65CA6A9A88}" dt="2023-02-06T15:33:18.118" v="29"/>
          <ac:spMkLst>
            <pc:docMk/>
            <pc:sldMk cId="2296851338" sldId="317"/>
            <ac:spMk id="299" creationId="{B57BEA00-4B6E-664B-7E45-8411B1F2544C}"/>
          </ac:spMkLst>
        </pc:spChg>
        <pc:spChg chg="mod">
          <ac:chgData name="DIMAS PRAMUDITA" userId="4b9c5df0-2fce-4a53-bfce-7f5a7233d58f" providerId="ADAL" clId="{99D3A526-E32C-4B5F-97E1-DF65CA6A9A88}" dt="2023-02-06T15:33:18.118" v="29"/>
          <ac:spMkLst>
            <pc:docMk/>
            <pc:sldMk cId="2296851338" sldId="317"/>
            <ac:spMk id="300" creationId="{469A8083-0CEC-E303-A259-CDA1EFB8D784}"/>
          </ac:spMkLst>
        </pc:spChg>
        <pc:spChg chg="mod">
          <ac:chgData name="DIMAS PRAMUDITA" userId="4b9c5df0-2fce-4a53-bfce-7f5a7233d58f" providerId="ADAL" clId="{99D3A526-E32C-4B5F-97E1-DF65CA6A9A88}" dt="2023-02-06T15:33:18.118" v="29"/>
          <ac:spMkLst>
            <pc:docMk/>
            <pc:sldMk cId="2296851338" sldId="317"/>
            <ac:spMk id="301" creationId="{8AB06BAD-27B7-DA33-B07E-07794043A131}"/>
          </ac:spMkLst>
        </pc:spChg>
        <pc:spChg chg="mod">
          <ac:chgData name="DIMAS PRAMUDITA" userId="4b9c5df0-2fce-4a53-bfce-7f5a7233d58f" providerId="ADAL" clId="{99D3A526-E32C-4B5F-97E1-DF65CA6A9A88}" dt="2023-02-06T15:33:18.118" v="29"/>
          <ac:spMkLst>
            <pc:docMk/>
            <pc:sldMk cId="2296851338" sldId="317"/>
            <ac:spMk id="302" creationId="{F66CC752-A8F1-9A16-E760-F5028D2A90FE}"/>
          </ac:spMkLst>
        </pc:spChg>
        <pc:spChg chg="mod">
          <ac:chgData name="DIMAS PRAMUDITA" userId="4b9c5df0-2fce-4a53-bfce-7f5a7233d58f" providerId="ADAL" clId="{99D3A526-E32C-4B5F-97E1-DF65CA6A9A88}" dt="2023-02-06T15:33:18.118" v="29"/>
          <ac:spMkLst>
            <pc:docMk/>
            <pc:sldMk cId="2296851338" sldId="317"/>
            <ac:spMk id="303" creationId="{2E000BF6-8B3B-8161-5847-41164BE16EBE}"/>
          </ac:spMkLst>
        </pc:spChg>
        <pc:spChg chg="mod">
          <ac:chgData name="DIMAS PRAMUDITA" userId="4b9c5df0-2fce-4a53-bfce-7f5a7233d58f" providerId="ADAL" clId="{99D3A526-E32C-4B5F-97E1-DF65CA6A9A88}" dt="2023-02-06T15:33:18.118" v="29"/>
          <ac:spMkLst>
            <pc:docMk/>
            <pc:sldMk cId="2296851338" sldId="317"/>
            <ac:spMk id="304" creationId="{B8CBE051-9DDC-EE57-EC77-A1CBD176258B}"/>
          </ac:spMkLst>
        </pc:spChg>
        <pc:spChg chg="mod">
          <ac:chgData name="DIMAS PRAMUDITA" userId="4b9c5df0-2fce-4a53-bfce-7f5a7233d58f" providerId="ADAL" clId="{99D3A526-E32C-4B5F-97E1-DF65CA6A9A88}" dt="2023-02-06T15:33:18.118" v="29"/>
          <ac:spMkLst>
            <pc:docMk/>
            <pc:sldMk cId="2296851338" sldId="317"/>
            <ac:spMk id="305" creationId="{D5C1EB7A-5EFF-DEDB-52BA-69D8E9E5409E}"/>
          </ac:spMkLst>
        </pc:spChg>
        <pc:spChg chg="mod">
          <ac:chgData name="DIMAS PRAMUDITA" userId="4b9c5df0-2fce-4a53-bfce-7f5a7233d58f" providerId="ADAL" clId="{99D3A526-E32C-4B5F-97E1-DF65CA6A9A88}" dt="2023-02-06T15:33:18.118" v="29"/>
          <ac:spMkLst>
            <pc:docMk/>
            <pc:sldMk cId="2296851338" sldId="317"/>
            <ac:spMk id="306" creationId="{CBED4EEC-CF26-69AD-7D2B-2E7DCBAB5F44}"/>
          </ac:spMkLst>
        </pc:spChg>
        <pc:spChg chg="mod">
          <ac:chgData name="DIMAS PRAMUDITA" userId="4b9c5df0-2fce-4a53-bfce-7f5a7233d58f" providerId="ADAL" clId="{99D3A526-E32C-4B5F-97E1-DF65CA6A9A88}" dt="2023-02-06T15:33:18.118" v="29"/>
          <ac:spMkLst>
            <pc:docMk/>
            <pc:sldMk cId="2296851338" sldId="317"/>
            <ac:spMk id="307" creationId="{14E1A7CD-A523-067D-A875-A224E0B9A372}"/>
          </ac:spMkLst>
        </pc:spChg>
        <pc:spChg chg="mod">
          <ac:chgData name="DIMAS PRAMUDITA" userId="4b9c5df0-2fce-4a53-bfce-7f5a7233d58f" providerId="ADAL" clId="{99D3A526-E32C-4B5F-97E1-DF65CA6A9A88}" dt="2023-02-06T15:33:18.118" v="29"/>
          <ac:spMkLst>
            <pc:docMk/>
            <pc:sldMk cId="2296851338" sldId="317"/>
            <ac:spMk id="308" creationId="{4E5E26CF-F3B2-C55B-8032-EDF28989EB67}"/>
          </ac:spMkLst>
        </pc:spChg>
        <pc:spChg chg="mod">
          <ac:chgData name="DIMAS PRAMUDITA" userId="4b9c5df0-2fce-4a53-bfce-7f5a7233d58f" providerId="ADAL" clId="{99D3A526-E32C-4B5F-97E1-DF65CA6A9A88}" dt="2023-02-06T15:33:18.118" v="29"/>
          <ac:spMkLst>
            <pc:docMk/>
            <pc:sldMk cId="2296851338" sldId="317"/>
            <ac:spMk id="309" creationId="{26E4C703-A719-3DB4-3D6A-FFAC79A0A644}"/>
          </ac:spMkLst>
        </pc:spChg>
        <pc:spChg chg="mod">
          <ac:chgData name="DIMAS PRAMUDITA" userId="4b9c5df0-2fce-4a53-bfce-7f5a7233d58f" providerId="ADAL" clId="{99D3A526-E32C-4B5F-97E1-DF65CA6A9A88}" dt="2023-02-06T15:33:18.118" v="29"/>
          <ac:spMkLst>
            <pc:docMk/>
            <pc:sldMk cId="2296851338" sldId="317"/>
            <ac:spMk id="310" creationId="{61C60871-19D9-0A02-2EDC-9CE7FA26A4B8}"/>
          </ac:spMkLst>
        </pc:spChg>
        <pc:spChg chg="mod">
          <ac:chgData name="DIMAS PRAMUDITA" userId="4b9c5df0-2fce-4a53-bfce-7f5a7233d58f" providerId="ADAL" clId="{99D3A526-E32C-4B5F-97E1-DF65CA6A9A88}" dt="2023-02-06T15:33:18.118" v="29"/>
          <ac:spMkLst>
            <pc:docMk/>
            <pc:sldMk cId="2296851338" sldId="317"/>
            <ac:spMk id="311" creationId="{A83BAD04-1E5C-B53F-C0E0-816B97FD1548}"/>
          </ac:spMkLst>
        </pc:spChg>
        <pc:spChg chg="mod">
          <ac:chgData name="DIMAS PRAMUDITA" userId="4b9c5df0-2fce-4a53-bfce-7f5a7233d58f" providerId="ADAL" clId="{99D3A526-E32C-4B5F-97E1-DF65CA6A9A88}" dt="2023-02-06T15:33:18.118" v="29"/>
          <ac:spMkLst>
            <pc:docMk/>
            <pc:sldMk cId="2296851338" sldId="317"/>
            <ac:spMk id="312" creationId="{DA3019EA-EF31-F6F3-DB3B-22871C3891E1}"/>
          </ac:spMkLst>
        </pc:spChg>
        <pc:spChg chg="mod">
          <ac:chgData name="DIMAS PRAMUDITA" userId="4b9c5df0-2fce-4a53-bfce-7f5a7233d58f" providerId="ADAL" clId="{99D3A526-E32C-4B5F-97E1-DF65CA6A9A88}" dt="2023-02-06T15:33:18.118" v="29"/>
          <ac:spMkLst>
            <pc:docMk/>
            <pc:sldMk cId="2296851338" sldId="317"/>
            <ac:spMk id="313" creationId="{9AEF390F-1E36-6DA9-9B75-2991AA327D5C}"/>
          </ac:spMkLst>
        </pc:spChg>
        <pc:spChg chg="mod">
          <ac:chgData name="DIMAS PRAMUDITA" userId="4b9c5df0-2fce-4a53-bfce-7f5a7233d58f" providerId="ADAL" clId="{99D3A526-E32C-4B5F-97E1-DF65CA6A9A88}" dt="2023-02-06T15:33:18.118" v="29"/>
          <ac:spMkLst>
            <pc:docMk/>
            <pc:sldMk cId="2296851338" sldId="317"/>
            <ac:spMk id="314" creationId="{5458C1BC-7980-0B11-2DEB-258A9C985449}"/>
          </ac:spMkLst>
        </pc:spChg>
        <pc:spChg chg="mod">
          <ac:chgData name="DIMAS PRAMUDITA" userId="4b9c5df0-2fce-4a53-bfce-7f5a7233d58f" providerId="ADAL" clId="{99D3A526-E32C-4B5F-97E1-DF65CA6A9A88}" dt="2023-02-06T15:33:18.118" v="29"/>
          <ac:spMkLst>
            <pc:docMk/>
            <pc:sldMk cId="2296851338" sldId="317"/>
            <ac:spMk id="315" creationId="{8CFC9A67-EF48-C7CF-415E-11ED064B621B}"/>
          </ac:spMkLst>
        </pc:spChg>
        <pc:spChg chg="mod">
          <ac:chgData name="DIMAS PRAMUDITA" userId="4b9c5df0-2fce-4a53-bfce-7f5a7233d58f" providerId="ADAL" clId="{99D3A526-E32C-4B5F-97E1-DF65CA6A9A88}" dt="2023-02-06T15:33:18.118" v="29"/>
          <ac:spMkLst>
            <pc:docMk/>
            <pc:sldMk cId="2296851338" sldId="317"/>
            <ac:spMk id="316" creationId="{62FBC1FF-2C4A-02FE-065E-5F6D0C2D755C}"/>
          </ac:spMkLst>
        </pc:spChg>
        <pc:spChg chg="mod">
          <ac:chgData name="DIMAS PRAMUDITA" userId="4b9c5df0-2fce-4a53-bfce-7f5a7233d58f" providerId="ADAL" clId="{99D3A526-E32C-4B5F-97E1-DF65CA6A9A88}" dt="2023-02-06T15:33:18.118" v="29"/>
          <ac:spMkLst>
            <pc:docMk/>
            <pc:sldMk cId="2296851338" sldId="317"/>
            <ac:spMk id="317" creationId="{6F122004-8F62-E9CF-2F62-85D1DB8E701B}"/>
          </ac:spMkLst>
        </pc:spChg>
        <pc:spChg chg="mod">
          <ac:chgData name="DIMAS PRAMUDITA" userId="4b9c5df0-2fce-4a53-bfce-7f5a7233d58f" providerId="ADAL" clId="{99D3A526-E32C-4B5F-97E1-DF65CA6A9A88}" dt="2023-02-06T15:33:18.118" v="29"/>
          <ac:spMkLst>
            <pc:docMk/>
            <pc:sldMk cId="2296851338" sldId="317"/>
            <ac:spMk id="318" creationId="{FF5999BD-EF68-BC1C-ECAF-520A57D6D731}"/>
          </ac:spMkLst>
        </pc:spChg>
        <pc:spChg chg="mod">
          <ac:chgData name="DIMAS PRAMUDITA" userId="4b9c5df0-2fce-4a53-bfce-7f5a7233d58f" providerId="ADAL" clId="{99D3A526-E32C-4B5F-97E1-DF65CA6A9A88}" dt="2023-02-06T15:33:18.118" v="29"/>
          <ac:spMkLst>
            <pc:docMk/>
            <pc:sldMk cId="2296851338" sldId="317"/>
            <ac:spMk id="319" creationId="{E89EBDFB-C666-42A4-DED2-DC3191784E4D}"/>
          </ac:spMkLst>
        </pc:spChg>
        <pc:spChg chg="mod">
          <ac:chgData name="DIMAS PRAMUDITA" userId="4b9c5df0-2fce-4a53-bfce-7f5a7233d58f" providerId="ADAL" clId="{99D3A526-E32C-4B5F-97E1-DF65CA6A9A88}" dt="2023-02-06T15:33:18.118" v="29"/>
          <ac:spMkLst>
            <pc:docMk/>
            <pc:sldMk cId="2296851338" sldId="317"/>
            <ac:spMk id="320" creationId="{026CAFE7-3BFF-D715-85A2-258ADEF063FE}"/>
          </ac:spMkLst>
        </pc:spChg>
        <pc:spChg chg="mod">
          <ac:chgData name="DIMAS PRAMUDITA" userId="4b9c5df0-2fce-4a53-bfce-7f5a7233d58f" providerId="ADAL" clId="{99D3A526-E32C-4B5F-97E1-DF65CA6A9A88}" dt="2023-02-06T15:33:18.118" v="29"/>
          <ac:spMkLst>
            <pc:docMk/>
            <pc:sldMk cId="2296851338" sldId="317"/>
            <ac:spMk id="321" creationId="{0515CF29-7C9A-FBB4-FC24-BA732152EAA4}"/>
          </ac:spMkLst>
        </pc:spChg>
        <pc:spChg chg="mod">
          <ac:chgData name="DIMAS PRAMUDITA" userId="4b9c5df0-2fce-4a53-bfce-7f5a7233d58f" providerId="ADAL" clId="{99D3A526-E32C-4B5F-97E1-DF65CA6A9A88}" dt="2023-02-06T15:33:18.118" v="29"/>
          <ac:spMkLst>
            <pc:docMk/>
            <pc:sldMk cId="2296851338" sldId="317"/>
            <ac:spMk id="322" creationId="{756F7F2D-10BF-FE45-DDDF-B71D281F5C35}"/>
          </ac:spMkLst>
        </pc:spChg>
        <pc:spChg chg="mod">
          <ac:chgData name="DIMAS PRAMUDITA" userId="4b9c5df0-2fce-4a53-bfce-7f5a7233d58f" providerId="ADAL" clId="{99D3A526-E32C-4B5F-97E1-DF65CA6A9A88}" dt="2023-02-06T15:33:18.118" v="29"/>
          <ac:spMkLst>
            <pc:docMk/>
            <pc:sldMk cId="2296851338" sldId="317"/>
            <ac:spMk id="323" creationId="{647214DD-6A0B-EE8E-B959-2622B482AF5E}"/>
          </ac:spMkLst>
        </pc:spChg>
        <pc:spChg chg="mod">
          <ac:chgData name="DIMAS PRAMUDITA" userId="4b9c5df0-2fce-4a53-bfce-7f5a7233d58f" providerId="ADAL" clId="{99D3A526-E32C-4B5F-97E1-DF65CA6A9A88}" dt="2023-02-06T15:33:18.118" v="29"/>
          <ac:spMkLst>
            <pc:docMk/>
            <pc:sldMk cId="2296851338" sldId="317"/>
            <ac:spMk id="324" creationId="{A189E542-0C6C-B751-AD39-F10B5CA13333}"/>
          </ac:spMkLst>
        </pc:spChg>
        <pc:spChg chg="mod">
          <ac:chgData name="DIMAS PRAMUDITA" userId="4b9c5df0-2fce-4a53-bfce-7f5a7233d58f" providerId="ADAL" clId="{99D3A526-E32C-4B5F-97E1-DF65CA6A9A88}" dt="2023-02-06T15:33:18.118" v="29"/>
          <ac:spMkLst>
            <pc:docMk/>
            <pc:sldMk cId="2296851338" sldId="317"/>
            <ac:spMk id="325" creationId="{E2A40479-C013-416D-3F96-823FB842F7FC}"/>
          </ac:spMkLst>
        </pc:spChg>
        <pc:spChg chg="mod">
          <ac:chgData name="DIMAS PRAMUDITA" userId="4b9c5df0-2fce-4a53-bfce-7f5a7233d58f" providerId="ADAL" clId="{99D3A526-E32C-4B5F-97E1-DF65CA6A9A88}" dt="2023-02-06T15:33:18.118" v="29"/>
          <ac:spMkLst>
            <pc:docMk/>
            <pc:sldMk cId="2296851338" sldId="317"/>
            <ac:spMk id="326" creationId="{3D87A5FB-23BC-C8EC-04AB-04BF68999A49}"/>
          </ac:spMkLst>
        </pc:spChg>
        <pc:spChg chg="mod">
          <ac:chgData name="DIMAS PRAMUDITA" userId="4b9c5df0-2fce-4a53-bfce-7f5a7233d58f" providerId="ADAL" clId="{99D3A526-E32C-4B5F-97E1-DF65CA6A9A88}" dt="2023-02-06T15:33:18.118" v="29"/>
          <ac:spMkLst>
            <pc:docMk/>
            <pc:sldMk cId="2296851338" sldId="317"/>
            <ac:spMk id="327" creationId="{8BC44295-71FB-8506-67C2-B20438395AB1}"/>
          </ac:spMkLst>
        </pc:spChg>
        <pc:spChg chg="mod">
          <ac:chgData name="DIMAS PRAMUDITA" userId="4b9c5df0-2fce-4a53-bfce-7f5a7233d58f" providerId="ADAL" clId="{99D3A526-E32C-4B5F-97E1-DF65CA6A9A88}" dt="2023-02-06T15:33:18.118" v="29"/>
          <ac:spMkLst>
            <pc:docMk/>
            <pc:sldMk cId="2296851338" sldId="317"/>
            <ac:spMk id="328" creationId="{687372A4-6055-65E0-DF5F-34702B9BDE13}"/>
          </ac:spMkLst>
        </pc:spChg>
        <pc:spChg chg="mod">
          <ac:chgData name="DIMAS PRAMUDITA" userId="4b9c5df0-2fce-4a53-bfce-7f5a7233d58f" providerId="ADAL" clId="{99D3A526-E32C-4B5F-97E1-DF65CA6A9A88}" dt="2023-02-06T15:33:18.118" v="29"/>
          <ac:spMkLst>
            <pc:docMk/>
            <pc:sldMk cId="2296851338" sldId="317"/>
            <ac:spMk id="329" creationId="{3C1895DB-1C4E-E607-9A91-67715D4A7F10}"/>
          </ac:spMkLst>
        </pc:spChg>
        <pc:spChg chg="mod">
          <ac:chgData name="DIMAS PRAMUDITA" userId="4b9c5df0-2fce-4a53-bfce-7f5a7233d58f" providerId="ADAL" clId="{99D3A526-E32C-4B5F-97E1-DF65CA6A9A88}" dt="2023-02-06T15:33:18.118" v="29"/>
          <ac:spMkLst>
            <pc:docMk/>
            <pc:sldMk cId="2296851338" sldId="317"/>
            <ac:spMk id="330" creationId="{594F81B8-6218-6FF2-6857-0E9CF4BC9F5F}"/>
          </ac:spMkLst>
        </pc:spChg>
        <pc:spChg chg="mod">
          <ac:chgData name="DIMAS PRAMUDITA" userId="4b9c5df0-2fce-4a53-bfce-7f5a7233d58f" providerId="ADAL" clId="{99D3A526-E32C-4B5F-97E1-DF65CA6A9A88}" dt="2023-02-06T15:33:18.118" v="29"/>
          <ac:spMkLst>
            <pc:docMk/>
            <pc:sldMk cId="2296851338" sldId="317"/>
            <ac:spMk id="331" creationId="{B2531E48-6B74-E02A-3DB9-10C933E2A714}"/>
          </ac:spMkLst>
        </pc:spChg>
        <pc:spChg chg="mod">
          <ac:chgData name="DIMAS PRAMUDITA" userId="4b9c5df0-2fce-4a53-bfce-7f5a7233d58f" providerId="ADAL" clId="{99D3A526-E32C-4B5F-97E1-DF65CA6A9A88}" dt="2023-02-06T15:33:18.118" v="29"/>
          <ac:spMkLst>
            <pc:docMk/>
            <pc:sldMk cId="2296851338" sldId="317"/>
            <ac:spMk id="332" creationId="{C96D3B11-F6AA-FA1A-F5E4-58A7AE6A4880}"/>
          </ac:spMkLst>
        </pc:spChg>
        <pc:spChg chg="mod">
          <ac:chgData name="DIMAS PRAMUDITA" userId="4b9c5df0-2fce-4a53-bfce-7f5a7233d58f" providerId="ADAL" clId="{99D3A526-E32C-4B5F-97E1-DF65CA6A9A88}" dt="2023-02-06T15:33:18.118" v="29"/>
          <ac:spMkLst>
            <pc:docMk/>
            <pc:sldMk cId="2296851338" sldId="317"/>
            <ac:spMk id="333" creationId="{EFCECC92-1F7E-DDA1-F977-E5DC2C72BFE4}"/>
          </ac:spMkLst>
        </pc:spChg>
        <pc:spChg chg="mod">
          <ac:chgData name="DIMAS PRAMUDITA" userId="4b9c5df0-2fce-4a53-bfce-7f5a7233d58f" providerId="ADAL" clId="{99D3A526-E32C-4B5F-97E1-DF65CA6A9A88}" dt="2023-02-06T15:33:18.118" v="29"/>
          <ac:spMkLst>
            <pc:docMk/>
            <pc:sldMk cId="2296851338" sldId="317"/>
            <ac:spMk id="334" creationId="{1F94271D-A4D4-23C8-7207-FCE6385493AE}"/>
          </ac:spMkLst>
        </pc:spChg>
        <pc:spChg chg="mod">
          <ac:chgData name="DIMAS PRAMUDITA" userId="4b9c5df0-2fce-4a53-bfce-7f5a7233d58f" providerId="ADAL" clId="{99D3A526-E32C-4B5F-97E1-DF65CA6A9A88}" dt="2023-02-06T15:33:18.118" v="29"/>
          <ac:spMkLst>
            <pc:docMk/>
            <pc:sldMk cId="2296851338" sldId="317"/>
            <ac:spMk id="335" creationId="{EBB8A9CB-0245-ECD2-5DE4-EF77ABE4F423}"/>
          </ac:spMkLst>
        </pc:spChg>
        <pc:spChg chg="mod">
          <ac:chgData name="DIMAS PRAMUDITA" userId="4b9c5df0-2fce-4a53-bfce-7f5a7233d58f" providerId="ADAL" clId="{99D3A526-E32C-4B5F-97E1-DF65CA6A9A88}" dt="2023-02-06T15:33:18.118" v="29"/>
          <ac:spMkLst>
            <pc:docMk/>
            <pc:sldMk cId="2296851338" sldId="317"/>
            <ac:spMk id="336" creationId="{176C4C12-EC74-EEF2-2318-FC60D33002B3}"/>
          </ac:spMkLst>
        </pc:spChg>
        <pc:spChg chg="mod">
          <ac:chgData name="DIMAS PRAMUDITA" userId="4b9c5df0-2fce-4a53-bfce-7f5a7233d58f" providerId="ADAL" clId="{99D3A526-E32C-4B5F-97E1-DF65CA6A9A88}" dt="2023-02-06T15:33:18.118" v="29"/>
          <ac:spMkLst>
            <pc:docMk/>
            <pc:sldMk cId="2296851338" sldId="317"/>
            <ac:spMk id="337" creationId="{59474CD4-08BF-765C-0078-A8183E375FD8}"/>
          </ac:spMkLst>
        </pc:spChg>
        <pc:spChg chg="mod">
          <ac:chgData name="DIMAS PRAMUDITA" userId="4b9c5df0-2fce-4a53-bfce-7f5a7233d58f" providerId="ADAL" clId="{99D3A526-E32C-4B5F-97E1-DF65CA6A9A88}" dt="2023-02-06T15:33:18.118" v="29"/>
          <ac:spMkLst>
            <pc:docMk/>
            <pc:sldMk cId="2296851338" sldId="317"/>
            <ac:spMk id="338" creationId="{6DA1268D-82D4-319F-F356-FD17EFD14BC2}"/>
          </ac:spMkLst>
        </pc:spChg>
        <pc:spChg chg="mod">
          <ac:chgData name="DIMAS PRAMUDITA" userId="4b9c5df0-2fce-4a53-bfce-7f5a7233d58f" providerId="ADAL" clId="{99D3A526-E32C-4B5F-97E1-DF65CA6A9A88}" dt="2023-02-06T15:33:18.118" v="29"/>
          <ac:spMkLst>
            <pc:docMk/>
            <pc:sldMk cId="2296851338" sldId="317"/>
            <ac:spMk id="339" creationId="{50B71B89-940A-BC23-53C8-A0B10D466706}"/>
          </ac:spMkLst>
        </pc:spChg>
        <pc:spChg chg="mod">
          <ac:chgData name="DIMAS PRAMUDITA" userId="4b9c5df0-2fce-4a53-bfce-7f5a7233d58f" providerId="ADAL" clId="{99D3A526-E32C-4B5F-97E1-DF65CA6A9A88}" dt="2023-02-06T15:33:18.118" v="29"/>
          <ac:spMkLst>
            <pc:docMk/>
            <pc:sldMk cId="2296851338" sldId="317"/>
            <ac:spMk id="340" creationId="{8CD2A454-C4B2-6345-6AB0-CDB706F3367D}"/>
          </ac:spMkLst>
        </pc:spChg>
        <pc:spChg chg="mod">
          <ac:chgData name="DIMAS PRAMUDITA" userId="4b9c5df0-2fce-4a53-bfce-7f5a7233d58f" providerId="ADAL" clId="{99D3A526-E32C-4B5F-97E1-DF65CA6A9A88}" dt="2023-02-06T15:33:18.118" v="29"/>
          <ac:spMkLst>
            <pc:docMk/>
            <pc:sldMk cId="2296851338" sldId="317"/>
            <ac:spMk id="341" creationId="{1C3DBF69-83CF-CF74-E3E0-A623042DB849}"/>
          </ac:spMkLst>
        </pc:spChg>
        <pc:spChg chg="mod">
          <ac:chgData name="DIMAS PRAMUDITA" userId="4b9c5df0-2fce-4a53-bfce-7f5a7233d58f" providerId="ADAL" clId="{99D3A526-E32C-4B5F-97E1-DF65CA6A9A88}" dt="2023-02-06T15:33:18.118" v="29"/>
          <ac:spMkLst>
            <pc:docMk/>
            <pc:sldMk cId="2296851338" sldId="317"/>
            <ac:spMk id="342" creationId="{85C6E42D-365D-4702-46DD-05E8EEFE9247}"/>
          </ac:spMkLst>
        </pc:spChg>
        <pc:spChg chg="mod">
          <ac:chgData name="DIMAS PRAMUDITA" userId="4b9c5df0-2fce-4a53-bfce-7f5a7233d58f" providerId="ADAL" clId="{99D3A526-E32C-4B5F-97E1-DF65CA6A9A88}" dt="2023-02-06T15:33:18.118" v="29"/>
          <ac:spMkLst>
            <pc:docMk/>
            <pc:sldMk cId="2296851338" sldId="317"/>
            <ac:spMk id="343" creationId="{36BCCDDF-7024-3FBE-8A93-26D33229103B}"/>
          </ac:spMkLst>
        </pc:spChg>
        <pc:spChg chg="mod">
          <ac:chgData name="DIMAS PRAMUDITA" userId="4b9c5df0-2fce-4a53-bfce-7f5a7233d58f" providerId="ADAL" clId="{99D3A526-E32C-4B5F-97E1-DF65CA6A9A88}" dt="2023-02-06T15:33:18.118" v="29"/>
          <ac:spMkLst>
            <pc:docMk/>
            <pc:sldMk cId="2296851338" sldId="317"/>
            <ac:spMk id="344" creationId="{2DAC9EBC-6409-7F8E-412B-B4063A7C5071}"/>
          </ac:spMkLst>
        </pc:spChg>
        <pc:spChg chg="mod">
          <ac:chgData name="DIMAS PRAMUDITA" userId="4b9c5df0-2fce-4a53-bfce-7f5a7233d58f" providerId="ADAL" clId="{99D3A526-E32C-4B5F-97E1-DF65CA6A9A88}" dt="2023-02-06T15:33:18.118" v="29"/>
          <ac:spMkLst>
            <pc:docMk/>
            <pc:sldMk cId="2296851338" sldId="317"/>
            <ac:spMk id="345" creationId="{7941AD34-6DCE-CCAF-E6BB-AC0F3665F4F8}"/>
          </ac:spMkLst>
        </pc:spChg>
        <pc:spChg chg="mod">
          <ac:chgData name="DIMAS PRAMUDITA" userId="4b9c5df0-2fce-4a53-bfce-7f5a7233d58f" providerId="ADAL" clId="{99D3A526-E32C-4B5F-97E1-DF65CA6A9A88}" dt="2023-02-06T15:33:18.118" v="29"/>
          <ac:spMkLst>
            <pc:docMk/>
            <pc:sldMk cId="2296851338" sldId="317"/>
            <ac:spMk id="346" creationId="{FF7BAA7A-F2ED-287B-D7CD-A98F909B340A}"/>
          </ac:spMkLst>
        </pc:spChg>
        <pc:spChg chg="mod">
          <ac:chgData name="DIMAS PRAMUDITA" userId="4b9c5df0-2fce-4a53-bfce-7f5a7233d58f" providerId="ADAL" clId="{99D3A526-E32C-4B5F-97E1-DF65CA6A9A88}" dt="2023-02-06T15:33:18.118" v="29"/>
          <ac:spMkLst>
            <pc:docMk/>
            <pc:sldMk cId="2296851338" sldId="317"/>
            <ac:spMk id="347" creationId="{65E58BB1-7325-4B4C-5455-555CF00659EE}"/>
          </ac:spMkLst>
        </pc:spChg>
        <pc:spChg chg="mod">
          <ac:chgData name="DIMAS PRAMUDITA" userId="4b9c5df0-2fce-4a53-bfce-7f5a7233d58f" providerId="ADAL" clId="{99D3A526-E32C-4B5F-97E1-DF65CA6A9A88}" dt="2023-02-06T15:33:18.118" v="29"/>
          <ac:spMkLst>
            <pc:docMk/>
            <pc:sldMk cId="2296851338" sldId="317"/>
            <ac:spMk id="348" creationId="{851FC517-BA32-4CD0-734B-16F327D584E0}"/>
          </ac:spMkLst>
        </pc:spChg>
        <pc:spChg chg="mod">
          <ac:chgData name="DIMAS PRAMUDITA" userId="4b9c5df0-2fce-4a53-bfce-7f5a7233d58f" providerId="ADAL" clId="{99D3A526-E32C-4B5F-97E1-DF65CA6A9A88}" dt="2023-02-06T15:33:18.118" v="29"/>
          <ac:spMkLst>
            <pc:docMk/>
            <pc:sldMk cId="2296851338" sldId="317"/>
            <ac:spMk id="349" creationId="{DAD6E605-F184-AB04-8AD9-06286EC5E0B2}"/>
          </ac:spMkLst>
        </pc:spChg>
        <pc:spChg chg="mod">
          <ac:chgData name="DIMAS PRAMUDITA" userId="4b9c5df0-2fce-4a53-bfce-7f5a7233d58f" providerId="ADAL" clId="{99D3A526-E32C-4B5F-97E1-DF65CA6A9A88}" dt="2023-02-06T15:33:18.118" v="29"/>
          <ac:spMkLst>
            <pc:docMk/>
            <pc:sldMk cId="2296851338" sldId="317"/>
            <ac:spMk id="350" creationId="{4B7393B7-56D7-9B29-61B3-2164C27273C8}"/>
          </ac:spMkLst>
        </pc:spChg>
        <pc:spChg chg="mod">
          <ac:chgData name="DIMAS PRAMUDITA" userId="4b9c5df0-2fce-4a53-bfce-7f5a7233d58f" providerId="ADAL" clId="{99D3A526-E32C-4B5F-97E1-DF65CA6A9A88}" dt="2023-02-06T15:33:18.118" v="29"/>
          <ac:spMkLst>
            <pc:docMk/>
            <pc:sldMk cId="2296851338" sldId="317"/>
            <ac:spMk id="351" creationId="{075E2EB8-6504-5491-C7DD-5350D6EF94D8}"/>
          </ac:spMkLst>
        </pc:spChg>
        <pc:spChg chg="mod">
          <ac:chgData name="DIMAS PRAMUDITA" userId="4b9c5df0-2fce-4a53-bfce-7f5a7233d58f" providerId="ADAL" clId="{99D3A526-E32C-4B5F-97E1-DF65CA6A9A88}" dt="2023-02-06T15:33:18.118" v="29"/>
          <ac:spMkLst>
            <pc:docMk/>
            <pc:sldMk cId="2296851338" sldId="317"/>
            <ac:spMk id="352" creationId="{E062E538-F593-C2A0-5F4E-89F30C8E0AD5}"/>
          </ac:spMkLst>
        </pc:spChg>
        <pc:spChg chg="mod">
          <ac:chgData name="DIMAS PRAMUDITA" userId="4b9c5df0-2fce-4a53-bfce-7f5a7233d58f" providerId="ADAL" clId="{99D3A526-E32C-4B5F-97E1-DF65CA6A9A88}" dt="2023-02-06T15:33:18.118" v="29"/>
          <ac:spMkLst>
            <pc:docMk/>
            <pc:sldMk cId="2296851338" sldId="317"/>
            <ac:spMk id="353" creationId="{CE460C26-F149-3BAF-6BB3-CACF3CDE3270}"/>
          </ac:spMkLst>
        </pc:spChg>
        <pc:spChg chg="mod">
          <ac:chgData name="DIMAS PRAMUDITA" userId="4b9c5df0-2fce-4a53-bfce-7f5a7233d58f" providerId="ADAL" clId="{99D3A526-E32C-4B5F-97E1-DF65CA6A9A88}" dt="2023-02-06T15:33:18.118" v="29"/>
          <ac:spMkLst>
            <pc:docMk/>
            <pc:sldMk cId="2296851338" sldId="317"/>
            <ac:spMk id="354" creationId="{D0BAA956-E743-67F3-FF19-D38A13942448}"/>
          </ac:spMkLst>
        </pc:spChg>
        <pc:spChg chg="mod">
          <ac:chgData name="DIMAS PRAMUDITA" userId="4b9c5df0-2fce-4a53-bfce-7f5a7233d58f" providerId="ADAL" clId="{99D3A526-E32C-4B5F-97E1-DF65CA6A9A88}" dt="2023-02-06T15:33:18.118" v="29"/>
          <ac:spMkLst>
            <pc:docMk/>
            <pc:sldMk cId="2296851338" sldId="317"/>
            <ac:spMk id="355" creationId="{BA9B9571-58F6-76C9-4A48-6CA4F7FFC9D3}"/>
          </ac:spMkLst>
        </pc:spChg>
        <pc:spChg chg="mod">
          <ac:chgData name="DIMAS PRAMUDITA" userId="4b9c5df0-2fce-4a53-bfce-7f5a7233d58f" providerId="ADAL" clId="{99D3A526-E32C-4B5F-97E1-DF65CA6A9A88}" dt="2023-02-06T15:33:18.118" v="29"/>
          <ac:spMkLst>
            <pc:docMk/>
            <pc:sldMk cId="2296851338" sldId="317"/>
            <ac:spMk id="356" creationId="{A1C95852-C6CF-3318-5C39-FE8E8997F947}"/>
          </ac:spMkLst>
        </pc:spChg>
        <pc:spChg chg="mod">
          <ac:chgData name="DIMAS PRAMUDITA" userId="4b9c5df0-2fce-4a53-bfce-7f5a7233d58f" providerId="ADAL" clId="{99D3A526-E32C-4B5F-97E1-DF65CA6A9A88}" dt="2023-02-06T15:33:18.118" v="29"/>
          <ac:spMkLst>
            <pc:docMk/>
            <pc:sldMk cId="2296851338" sldId="317"/>
            <ac:spMk id="357" creationId="{0500D1D0-5132-786D-1B9B-48B9DC0EC36B}"/>
          </ac:spMkLst>
        </pc:spChg>
        <pc:spChg chg="mod">
          <ac:chgData name="DIMAS PRAMUDITA" userId="4b9c5df0-2fce-4a53-bfce-7f5a7233d58f" providerId="ADAL" clId="{99D3A526-E32C-4B5F-97E1-DF65CA6A9A88}" dt="2023-02-06T15:33:18.118" v="29"/>
          <ac:spMkLst>
            <pc:docMk/>
            <pc:sldMk cId="2296851338" sldId="317"/>
            <ac:spMk id="358" creationId="{1840B2A1-5D26-B484-4C53-FF2A5F9A61D3}"/>
          </ac:spMkLst>
        </pc:spChg>
        <pc:spChg chg="mod">
          <ac:chgData name="DIMAS PRAMUDITA" userId="4b9c5df0-2fce-4a53-bfce-7f5a7233d58f" providerId="ADAL" clId="{99D3A526-E32C-4B5F-97E1-DF65CA6A9A88}" dt="2023-02-06T15:33:18.118" v="29"/>
          <ac:spMkLst>
            <pc:docMk/>
            <pc:sldMk cId="2296851338" sldId="317"/>
            <ac:spMk id="359" creationId="{C1BC68B9-6573-A189-1BFF-8A4F72FCDAD5}"/>
          </ac:spMkLst>
        </pc:spChg>
        <pc:spChg chg="mod">
          <ac:chgData name="DIMAS PRAMUDITA" userId="4b9c5df0-2fce-4a53-bfce-7f5a7233d58f" providerId="ADAL" clId="{99D3A526-E32C-4B5F-97E1-DF65CA6A9A88}" dt="2023-02-06T15:33:18.118" v="29"/>
          <ac:spMkLst>
            <pc:docMk/>
            <pc:sldMk cId="2296851338" sldId="317"/>
            <ac:spMk id="360" creationId="{DAA93FF3-2C21-E93F-6767-A693F9613FDD}"/>
          </ac:spMkLst>
        </pc:spChg>
        <pc:spChg chg="mod">
          <ac:chgData name="DIMAS PRAMUDITA" userId="4b9c5df0-2fce-4a53-bfce-7f5a7233d58f" providerId="ADAL" clId="{99D3A526-E32C-4B5F-97E1-DF65CA6A9A88}" dt="2023-02-06T15:33:18.118" v="29"/>
          <ac:spMkLst>
            <pc:docMk/>
            <pc:sldMk cId="2296851338" sldId="317"/>
            <ac:spMk id="361" creationId="{F0D13D22-D6B8-15CD-57FB-5115CCA0F151}"/>
          </ac:spMkLst>
        </pc:spChg>
        <pc:spChg chg="mod">
          <ac:chgData name="DIMAS PRAMUDITA" userId="4b9c5df0-2fce-4a53-bfce-7f5a7233d58f" providerId="ADAL" clId="{99D3A526-E32C-4B5F-97E1-DF65CA6A9A88}" dt="2023-02-06T15:33:18.118" v="29"/>
          <ac:spMkLst>
            <pc:docMk/>
            <pc:sldMk cId="2296851338" sldId="317"/>
            <ac:spMk id="362" creationId="{1F75FD06-AA9D-9228-BBE4-578467B53941}"/>
          </ac:spMkLst>
        </pc:spChg>
        <pc:spChg chg="mod">
          <ac:chgData name="DIMAS PRAMUDITA" userId="4b9c5df0-2fce-4a53-bfce-7f5a7233d58f" providerId="ADAL" clId="{99D3A526-E32C-4B5F-97E1-DF65CA6A9A88}" dt="2023-02-06T15:33:18.118" v="29"/>
          <ac:spMkLst>
            <pc:docMk/>
            <pc:sldMk cId="2296851338" sldId="317"/>
            <ac:spMk id="363" creationId="{CDCEC2FF-8FA5-8E78-9F07-67677241BCF6}"/>
          </ac:spMkLst>
        </pc:spChg>
        <pc:spChg chg="mod">
          <ac:chgData name="DIMAS PRAMUDITA" userId="4b9c5df0-2fce-4a53-bfce-7f5a7233d58f" providerId="ADAL" clId="{99D3A526-E32C-4B5F-97E1-DF65CA6A9A88}" dt="2023-02-06T15:33:18.118" v="29"/>
          <ac:spMkLst>
            <pc:docMk/>
            <pc:sldMk cId="2296851338" sldId="317"/>
            <ac:spMk id="364" creationId="{1E851EEA-0660-7134-EB8A-DA8B3339BADC}"/>
          </ac:spMkLst>
        </pc:spChg>
        <pc:spChg chg="mod">
          <ac:chgData name="DIMAS PRAMUDITA" userId="4b9c5df0-2fce-4a53-bfce-7f5a7233d58f" providerId="ADAL" clId="{99D3A526-E32C-4B5F-97E1-DF65CA6A9A88}" dt="2023-02-06T15:33:18.118" v="29"/>
          <ac:spMkLst>
            <pc:docMk/>
            <pc:sldMk cId="2296851338" sldId="317"/>
            <ac:spMk id="365" creationId="{FB7D78D1-C1A6-7059-BEBF-421AD302CF0C}"/>
          </ac:spMkLst>
        </pc:spChg>
        <pc:spChg chg="mod">
          <ac:chgData name="DIMAS PRAMUDITA" userId="4b9c5df0-2fce-4a53-bfce-7f5a7233d58f" providerId="ADAL" clId="{99D3A526-E32C-4B5F-97E1-DF65CA6A9A88}" dt="2023-02-06T15:33:18.118" v="29"/>
          <ac:spMkLst>
            <pc:docMk/>
            <pc:sldMk cId="2296851338" sldId="317"/>
            <ac:spMk id="366" creationId="{FBC7CE93-CE51-783B-D633-B21EA83D5A99}"/>
          </ac:spMkLst>
        </pc:spChg>
        <pc:spChg chg="mod">
          <ac:chgData name="DIMAS PRAMUDITA" userId="4b9c5df0-2fce-4a53-bfce-7f5a7233d58f" providerId="ADAL" clId="{99D3A526-E32C-4B5F-97E1-DF65CA6A9A88}" dt="2023-02-06T15:33:18.118" v="29"/>
          <ac:spMkLst>
            <pc:docMk/>
            <pc:sldMk cId="2296851338" sldId="317"/>
            <ac:spMk id="367" creationId="{B6730AC7-4D59-183F-DA16-1B007180A258}"/>
          </ac:spMkLst>
        </pc:spChg>
        <pc:spChg chg="mod">
          <ac:chgData name="DIMAS PRAMUDITA" userId="4b9c5df0-2fce-4a53-bfce-7f5a7233d58f" providerId="ADAL" clId="{99D3A526-E32C-4B5F-97E1-DF65CA6A9A88}" dt="2023-02-06T15:33:18.118" v="29"/>
          <ac:spMkLst>
            <pc:docMk/>
            <pc:sldMk cId="2296851338" sldId="317"/>
            <ac:spMk id="368" creationId="{091BA3A0-9E54-AB49-4764-6EDC770D4C75}"/>
          </ac:spMkLst>
        </pc:spChg>
        <pc:spChg chg="mod">
          <ac:chgData name="DIMAS PRAMUDITA" userId="4b9c5df0-2fce-4a53-bfce-7f5a7233d58f" providerId="ADAL" clId="{99D3A526-E32C-4B5F-97E1-DF65CA6A9A88}" dt="2023-02-06T15:33:18.118" v="29"/>
          <ac:spMkLst>
            <pc:docMk/>
            <pc:sldMk cId="2296851338" sldId="317"/>
            <ac:spMk id="369" creationId="{F3793D0A-B2CB-D043-5667-A522AAA33A6D}"/>
          </ac:spMkLst>
        </pc:spChg>
        <pc:spChg chg="mod">
          <ac:chgData name="DIMAS PRAMUDITA" userId="4b9c5df0-2fce-4a53-bfce-7f5a7233d58f" providerId="ADAL" clId="{99D3A526-E32C-4B5F-97E1-DF65CA6A9A88}" dt="2023-02-06T15:33:18.118" v="29"/>
          <ac:spMkLst>
            <pc:docMk/>
            <pc:sldMk cId="2296851338" sldId="317"/>
            <ac:spMk id="370" creationId="{1B4B92E4-01F4-573E-9A91-8B63EA83CF0D}"/>
          </ac:spMkLst>
        </pc:spChg>
        <pc:spChg chg="mod">
          <ac:chgData name="DIMAS PRAMUDITA" userId="4b9c5df0-2fce-4a53-bfce-7f5a7233d58f" providerId="ADAL" clId="{99D3A526-E32C-4B5F-97E1-DF65CA6A9A88}" dt="2023-02-06T15:33:18.118" v="29"/>
          <ac:spMkLst>
            <pc:docMk/>
            <pc:sldMk cId="2296851338" sldId="317"/>
            <ac:spMk id="371" creationId="{CF7C54D8-9720-3CD1-59C1-AC79F8A7F31E}"/>
          </ac:spMkLst>
        </pc:spChg>
        <pc:spChg chg="mod">
          <ac:chgData name="DIMAS PRAMUDITA" userId="4b9c5df0-2fce-4a53-bfce-7f5a7233d58f" providerId="ADAL" clId="{99D3A526-E32C-4B5F-97E1-DF65CA6A9A88}" dt="2023-02-06T15:33:18.118" v="29"/>
          <ac:spMkLst>
            <pc:docMk/>
            <pc:sldMk cId="2296851338" sldId="317"/>
            <ac:spMk id="372" creationId="{4A9681DF-5632-72B3-83DE-BA80D62B67AB}"/>
          </ac:spMkLst>
        </pc:spChg>
        <pc:spChg chg="mod">
          <ac:chgData name="DIMAS PRAMUDITA" userId="4b9c5df0-2fce-4a53-bfce-7f5a7233d58f" providerId="ADAL" clId="{99D3A526-E32C-4B5F-97E1-DF65CA6A9A88}" dt="2023-02-06T15:33:18.118" v="29"/>
          <ac:spMkLst>
            <pc:docMk/>
            <pc:sldMk cId="2296851338" sldId="317"/>
            <ac:spMk id="373" creationId="{B0525BA4-EC1F-C730-FFB4-87E39BEB2F76}"/>
          </ac:spMkLst>
        </pc:spChg>
        <pc:spChg chg="mod">
          <ac:chgData name="DIMAS PRAMUDITA" userId="4b9c5df0-2fce-4a53-bfce-7f5a7233d58f" providerId="ADAL" clId="{99D3A526-E32C-4B5F-97E1-DF65CA6A9A88}" dt="2023-02-06T15:33:18.118" v="29"/>
          <ac:spMkLst>
            <pc:docMk/>
            <pc:sldMk cId="2296851338" sldId="317"/>
            <ac:spMk id="374" creationId="{C58CF3CF-8C6F-B62F-2D14-8136A581C26F}"/>
          </ac:spMkLst>
        </pc:spChg>
        <pc:spChg chg="mod">
          <ac:chgData name="DIMAS PRAMUDITA" userId="4b9c5df0-2fce-4a53-bfce-7f5a7233d58f" providerId="ADAL" clId="{99D3A526-E32C-4B5F-97E1-DF65CA6A9A88}" dt="2023-02-06T15:33:18.118" v="29"/>
          <ac:spMkLst>
            <pc:docMk/>
            <pc:sldMk cId="2296851338" sldId="317"/>
            <ac:spMk id="375" creationId="{F72B1A52-CF3F-C4D4-AD2A-B31A7B8EB7B5}"/>
          </ac:spMkLst>
        </pc:spChg>
        <pc:spChg chg="mod">
          <ac:chgData name="DIMAS PRAMUDITA" userId="4b9c5df0-2fce-4a53-bfce-7f5a7233d58f" providerId="ADAL" clId="{99D3A526-E32C-4B5F-97E1-DF65CA6A9A88}" dt="2023-02-06T15:33:18.118" v="29"/>
          <ac:spMkLst>
            <pc:docMk/>
            <pc:sldMk cId="2296851338" sldId="317"/>
            <ac:spMk id="376" creationId="{28FF729E-365A-776D-C660-3EC74C8AC34A}"/>
          </ac:spMkLst>
        </pc:spChg>
        <pc:spChg chg="mod">
          <ac:chgData name="DIMAS PRAMUDITA" userId="4b9c5df0-2fce-4a53-bfce-7f5a7233d58f" providerId="ADAL" clId="{99D3A526-E32C-4B5F-97E1-DF65CA6A9A88}" dt="2023-02-06T15:33:18.118" v="29"/>
          <ac:spMkLst>
            <pc:docMk/>
            <pc:sldMk cId="2296851338" sldId="317"/>
            <ac:spMk id="377" creationId="{B2B1A128-C3DD-ACE0-8E5C-9FE63A0EAFA1}"/>
          </ac:spMkLst>
        </pc:spChg>
        <pc:spChg chg="mod">
          <ac:chgData name="DIMAS PRAMUDITA" userId="4b9c5df0-2fce-4a53-bfce-7f5a7233d58f" providerId="ADAL" clId="{99D3A526-E32C-4B5F-97E1-DF65CA6A9A88}" dt="2023-02-06T15:33:18.118" v="29"/>
          <ac:spMkLst>
            <pc:docMk/>
            <pc:sldMk cId="2296851338" sldId="317"/>
            <ac:spMk id="378" creationId="{133D1FB3-9B70-36C9-4FC1-790C31871247}"/>
          </ac:spMkLst>
        </pc:spChg>
        <pc:spChg chg="mod">
          <ac:chgData name="DIMAS PRAMUDITA" userId="4b9c5df0-2fce-4a53-bfce-7f5a7233d58f" providerId="ADAL" clId="{99D3A526-E32C-4B5F-97E1-DF65CA6A9A88}" dt="2023-02-06T15:33:18.118" v="29"/>
          <ac:spMkLst>
            <pc:docMk/>
            <pc:sldMk cId="2296851338" sldId="317"/>
            <ac:spMk id="379" creationId="{98E59502-D7A4-31CE-4A74-20F9F2166AC3}"/>
          </ac:spMkLst>
        </pc:spChg>
        <pc:spChg chg="mod">
          <ac:chgData name="DIMAS PRAMUDITA" userId="4b9c5df0-2fce-4a53-bfce-7f5a7233d58f" providerId="ADAL" clId="{99D3A526-E32C-4B5F-97E1-DF65CA6A9A88}" dt="2023-02-06T15:33:18.118" v="29"/>
          <ac:spMkLst>
            <pc:docMk/>
            <pc:sldMk cId="2296851338" sldId="317"/>
            <ac:spMk id="380" creationId="{2D4DC5B7-7B94-DA6F-15F9-108A70517292}"/>
          </ac:spMkLst>
        </pc:spChg>
        <pc:spChg chg="mod">
          <ac:chgData name="DIMAS PRAMUDITA" userId="4b9c5df0-2fce-4a53-bfce-7f5a7233d58f" providerId="ADAL" clId="{99D3A526-E32C-4B5F-97E1-DF65CA6A9A88}" dt="2023-02-06T15:33:18.118" v="29"/>
          <ac:spMkLst>
            <pc:docMk/>
            <pc:sldMk cId="2296851338" sldId="317"/>
            <ac:spMk id="381" creationId="{50E62884-9B09-6B5F-873F-4BB25FF384C9}"/>
          </ac:spMkLst>
        </pc:spChg>
        <pc:spChg chg="mod">
          <ac:chgData name="DIMAS PRAMUDITA" userId="4b9c5df0-2fce-4a53-bfce-7f5a7233d58f" providerId="ADAL" clId="{99D3A526-E32C-4B5F-97E1-DF65CA6A9A88}" dt="2023-02-06T15:33:18.118" v="29"/>
          <ac:spMkLst>
            <pc:docMk/>
            <pc:sldMk cId="2296851338" sldId="317"/>
            <ac:spMk id="382" creationId="{D72960DA-1557-4292-FD55-33BD1E4F3026}"/>
          </ac:spMkLst>
        </pc:spChg>
        <pc:spChg chg="mod">
          <ac:chgData name="DIMAS PRAMUDITA" userId="4b9c5df0-2fce-4a53-bfce-7f5a7233d58f" providerId="ADAL" clId="{99D3A526-E32C-4B5F-97E1-DF65CA6A9A88}" dt="2023-02-06T15:33:18.118" v="29"/>
          <ac:spMkLst>
            <pc:docMk/>
            <pc:sldMk cId="2296851338" sldId="317"/>
            <ac:spMk id="383" creationId="{75C62870-D069-AAA7-D4CB-18A8CA86F8F7}"/>
          </ac:spMkLst>
        </pc:spChg>
        <pc:spChg chg="mod">
          <ac:chgData name="DIMAS PRAMUDITA" userId="4b9c5df0-2fce-4a53-bfce-7f5a7233d58f" providerId="ADAL" clId="{99D3A526-E32C-4B5F-97E1-DF65CA6A9A88}" dt="2023-02-06T15:33:18.118" v="29"/>
          <ac:spMkLst>
            <pc:docMk/>
            <pc:sldMk cId="2296851338" sldId="317"/>
            <ac:spMk id="384" creationId="{EE03FBBC-E6A7-DB03-30ED-9569AE985AF7}"/>
          </ac:spMkLst>
        </pc:spChg>
        <pc:spChg chg="mod">
          <ac:chgData name="DIMAS PRAMUDITA" userId="4b9c5df0-2fce-4a53-bfce-7f5a7233d58f" providerId="ADAL" clId="{99D3A526-E32C-4B5F-97E1-DF65CA6A9A88}" dt="2023-02-06T15:33:18.118" v="29"/>
          <ac:spMkLst>
            <pc:docMk/>
            <pc:sldMk cId="2296851338" sldId="317"/>
            <ac:spMk id="385" creationId="{929F4005-1592-D46A-8BD1-5A4440167772}"/>
          </ac:spMkLst>
        </pc:spChg>
        <pc:spChg chg="mod">
          <ac:chgData name="DIMAS PRAMUDITA" userId="4b9c5df0-2fce-4a53-bfce-7f5a7233d58f" providerId="ADAL" clId="{99D3A526-E32C-4B5F-97E1-DF65CA6A9A88}" dt="2023-02-06T15:33:18.118" v="29"/>
          <ac:spMkLst>
            <pc:docMk/>
            <pc:sldMk cId="2296851338" sldId="317"/>
            <ac:spMk id="386" creationId="{955307F4-A4C4-B738-CBB7-944D16CB7FCC}"/>
          </ac:spMkLst>
        </pc:spChg>
        <pc:spChg chg="mod">
          <ac:chgData name="DIMAS PRAMUDITA" userId="4b9c5df0-2fce-4a53-bfce-7f5a7233d58f" providerId="ADAL" clId="{99D3A526-E32C-4B5F-97E1-DF65CA6A9A88}" dt="2023-02-06T15:33:18.118" v="29"/>
          <ac:spMkLst>
            <pc:docMk/>
            <pc:sldMk cId="2296851338" sldId="317"/>
            <ac:spMk id="387" creationId="{3B1EABEF-E5A9-4CE7-2FFA-3D69C942030D}"/>
          </ac:spMkLst>
        </pc:spChg>
        <pc:spChg chg="mod">
          <ac:chgData name="DIMAS PRAMUDITA" userId="4b9c5df0-2fce-4a53-bfce-7f5a7233d58f" providerId="ADAL" clId="{99D3A526-E32C-4B5F-97E1-DF65CA6A9A88}" dt="2023-02-06T15:33:18.118" v="29"/>
          <ac:spMkLst>
            <pc:docMk/>
            <pc:sldMk cId="2296851338" sldId="317"/>
            <ac:spMk id="388" creationId="{AD6CA39B-27AA-C9AC-7177-07B53E801B9B}"/>
          </ac:spMkLst>
        </pc:spChg>
        <pc:grpChg chg="add mod">
          <ac:chgData name="DIMAS PRAMUDITA" userId="4b9c5df0-2fce-4a53-bfce-7f5a7233d58f" providerId="ADAL" clId="{99D3A526-E32C-4B5F-97E1-DF65CA6A9A88}" dt="2023-02-06T15:35:41.536" v="92" actId="14100"/>
          <ac:grpSpMkLst>
            <pc:docMk/>
            <pc:sldMk cId="2296851338" sldId="317"/>
            <ac:grpSpMk id="2" creationId="{77BECFBE-8C6C-5EB1-1C23-5ED341A423B4}"/>
          </ac:grpSpMkLst>
        </pc:grpChg>
        <pc:grpChg chg="add del">
          <ac:chgData name="DIMAS PRAMUDITA" userId="4b9c5df0-2fce-4a53-bfce-7f5a7233d58f" providerId="ADAL" clId="{99D3A526-E32C-4B5F-97E1-DF65CA6A9A88}" dt="2023-02-06T15:33:17.203" v="28" actId="478"/>
          <ac:grpSpMkLst>
            <pc:docMk/>
            <pc:sldMk cId="2296851338" sldId="317"/>
            <ac:grpSpMk id="211" creationId="{00000000-0000-0000-0000-000000000000}"/>
          </ac:grpSpMkLst>
        </pc:grpChg>
      </pc:sldChg>
      <pc:sldChg chg="delSp modSp add mod ord">
        <pc:chgData name="DIMAS PRAMUDITA" userId="4b9c5df0-2fce-4a53-bfce-7f5a7233d58f" providerId="ADAL" clId="{99D3A526-E32C-4B5F-97E1-DF65CA6A9A88}" dt="2023-03-03T11:55:07.432" v="6656"/>
        <pc:sldMkLst>
          <pc:docMk/>
          <pc:sldMk cId="769603351" sldId="318"/>
        </pc:sldMkLst>
        <pc:spChg chg="mod">
          <ac:chgData name="DIMAS PRAMUDITA" userId="4b9c5df0-2fce-4a53-bfce-7f5a7233d58f" providerId="ADAL" clId="{99D3A526-E32C-4B5F-97E1-DF65CA6A9A88}" dt="2023-02-06T15:39:07.262" v="129" actId="20577"/>
          <ac:spMkLst>
            <pc:docMk/>
            <pc:sldMk cId="769603351" sldId="318"/>
            <ac:spMk id="841" creationId="{00000000-0000-0000-0000-000000000000}"/>
          </ac:spMkLst>
        </pc:spChg>
        <pc:spChg chg="mod">
          <ac:chgData name="DIMAS PRAMUDITA" userId="4b9c5df0-2fce-4a53-bfce-7f5a7233d58f" providerId="ADAL" clId="{99D3A526-E32C-4B5F-97E1-DF65CA6A9A88}" dt="2023-02-06T15:39:42.312" v="138" actId="20577"/>
          <ac:spMkLst>
            <pc:docMk/>
            <pc:sldMk cId="769603351" sldId="318"/>
            <ac:spMk id="847" creationId="{00000000-0000-0000-0000-000000000000}"/>
          </ac:spMkLst>
        </pc:spChg>
        <pc:spChg chg="del">
          <ac:chgData name="DIMAS PRAMUDITA" userId="4b9c5df0-2fce-4a53-bfce-7f5a7233d58f" providerId="ADAL" clId="{99D3A526-E32C-4B5F-97E1-DF65CA6A9A88}" dt="2023-02-06T15:40:15.530" v="160" actId="478"/>
          <ac:spMkLst>
            <pc:docMk/>
            <pc:sldMk cId="769603351" sldId="318"/>
            <ac:spMk id="848" creationId="{00000000-0000-0000-0000-000000000000}"/>
          </ac:spMkLst>
        </pc:spChg>
        <pc:spChg chg="mod">
          <ac:chgData name="DIMAS PRAMUDITA" userId="4b9c5df0-2fce-4a53-bfce-7f5a7233d58f" providerId="ADAL" clId="{99D3A526-E32C-4B5F-97E1-DF65CA6A9A88}" dt="2023-02-06T15:41:17.545" v="204" actId="20577"/>
          <ac:spMkLst>
            <pc:docMk/>
            <pc:sldMk cId="769603351" sldId="318"/>
            <ac:spMk id="849" creationId="{00000000-0000-0000-0000-000000000000}"/>
          </ac:spMkLst>
        </pc:spChg>
        <pc:spChg chg="del">
          <ac:chgData name="DIMAS PRAMUDITA" userId="4b9c5df0-2fce-4a53-bfce-7f5a7233d58f" providerId="ADAL" clId="{99D3A526-E32C-4B5F-97E1-DF65CA6A9A88}" dt="2023-02-06T15:41:02.913" v="184" actId="478"/>
          <ac:spMkLst>
            <pc:docMk/>
            <pc:sldMk cId="769603351" sldId="318"/>
            <ac:spMk id="850" creationId="{00000000-0000-0000-0000-000000000000}"/>
          </ac:spMkLst>
        </pc:spChg>
        <pc:spChg chg="mod">
          <ac:chgData name="DIMAS PRAMUDITA" userId="4b9c5df0-2fce-4a53-bfce-7f5a7233d58f" providerId="ADAL" clId="{99D3A526-E32C-4B5F-97E1-DF65CA6A9A88}" dt="2023-02-06T15:40:52.423" v="183" actId="1076"/>
          <ac:spMkLst>
            <pc:docMk/>
            <pc:sldMk cId="769603351" sldId="318"/>
            <ac:spMk id="851" creationId="{00000000-0000-0000-0000-000000000000}"/>
          </ac:spMkLst>
        </pc:spChg>
        <pc:spChg chg="del mod">
          <ac:chgData name="DIMAS PRAMUDITA" userId="4b9c5df0-2fce-4a53-bfce-7f5a7233d58f" providerId="ADAL" clId="{99D3A526-E32C-4B5F-97E1-DF65CA6A9A88}" dt="2023-02-06T15:40:11.478" v="159" actId="478"/>
          <ac:spMkLst>
            <pc:docMk/>
            <pc:sldMk cId="769603351" sldId="318"/>
            <ac:spMk id="852" creationId="{00000000-0000-0000-0000-000000000000}"/>
          </ac:spMkLst>
        </pc:spChg>
        <pc:spChg chg="mod">
          <ac:chgData name="DIMAS PRAMUDITA" userId="4b9c5df0-2fce-4a53-bfce-7f5a7233d58f" providerId="ADAL" clId="{99D3A526-E32C-4B5F-97E1-DF65CA6A9A88}" dt="2023-02-06T15:42:18.313" v="228" actId="1036"/>
          <ac:spMkLst>
            <pc:docMk/>
            <pc:sldMk cId="769603351" sldId="318"/>
            <ac:spMk id="853" creationId="{00000000-0000-0000-0000-000000000000}"/>
          </ac:spMkLst>
        </pc:spChg>
        <pc:spChg chg="del">
          <ac:chgData name="DIMAS PRAMUDITA" userId="4b9c5df0-2fce-4a53-bfce-7f5a7233d58f" providerId="ADAL" clId="{99D3A526-E32C-4B5F-97E1-DF65CA6A9A88}" dt="2023-02-06T15:41:22.738" v="205" actId="478"/>
          <ac:spMkLst>
            <pc:docMk/>
            <pc:sldMk cId="769603351" sldId="318"/>
            <ac:spMk id="854" creationId="{00000000-0000-0000-0000-000000000000}"/>
          </ac:spMkLst>
        </pc:spChg>
      </pc:sldChg>
      <pc:sldChg chg="addSp delSp modSp add mod ord">
        <pc:chgData name="DIMAS PRAMUDITA" userId="4b9c5df0-2fce-4a53-bfce-7f5a7233d58f" providerId="ADAL" clId="{99D3A526-E32C-4B5F-97E1-DF65CA6A9A88}" dt="2023-03-03T11:55:07.432" v="6656"/>
        <pc:sldMkLst>
          <pc:docMk/>
          <pc:sldMk cId="4176204058" sldId="320"/>
        </pc:sldMkLst>
        <pc:spChg chg="add del mod">
          <ac:chgData name="DIMAS PRAMUDITA" userId="4b9c5df0-2fce-4a53-bfce-7f5a7233d58f" providerId="ADAL" clId="{99D3A526-E32C-4B5F-97E1-DF65CA6A9A88}" dt="2023-02-06T15:54:38.004" v="317" actId="478"/>
          <ac:spMkLst>
            <pc:docMk/>
            <pc:sldMk cId="4176204058" sldId="320"/>
            <ac:spMk id="2" creationId="{4B8635C0-DC2C-4878-635E-D48C9FB4736E}"/>
          </ac:spMkLst>
        </pc:spChg>
        <pc:spChg chg="mod">
          <ac:chgData name="DIMAS PRAMUDITA" userId="4b9c5df0-2fce-4a53-bfce-7f5a7233d58f" providerId="ADAL" clId="{99D3A526-E32C-4B5F-97E1-DF65CA6A9A88}" dt="2023-02-06T15:48:29.264" v="312" actId="20577"/>
          <ac:spMkLst>
            <pc:docMk/>
            <pc:sldMk cId="4176204058" sldId="320"/>
            <ac:spMk id="540" creationId="{00000000-0000-0000-0000-000000000000}"/>
          </ac:spMkLst>
        </pc:spChg>
        <pc:spChg chg="mod">
          <ac:chgData name="DIMAS PRAMUDITA" userId="4b9c5df0-2fce-4a53-bfce-7f5a7233d58f" providerId="ADAL" clId="{99D3A526-E32C-4B5F-97E1-DF65CA6A9A88}" dt="2023-02-06T15:54:59.723" v="359" actId="1035"/>
          <ac:spMkLst>
            <pc:docMk/>
            <pc:sldMk cId="4176204058" sldId="320"/>
            <ac:spMk id="562" creationId="{00000000-0000-0000-0000-000000000000}"/>
          </ac:spMkLst>
        </pc:spChg>
        <pc:spChg chg="mod">
          <ac:chgData name="DIMAS PRAMUDITA" userId="4b9c5df0-2fce-4a53-bfce-7f5a7233d58f" providerId="ADAL" clId="{99D3A526-E32C-4B5F-97E1-DF65CA6A9A88}" dt="2023-02-06T15:55:07.697" v="360"/>
          <ac:spMkLst>
            <pc:docMk/>
            <pc:sldMk cId="4176204058" sldId="320"/>
            <ac:spMk id="563" creationId="{00000000-0000-0000-0000-000000000000}"/>
          </ac:spMkLst>
        </pc:spChg>
        <pc:spChg chg="mod">
          <ac:chgData name="DIMAS PRAMUDITA" userId="4b9c5df0-2fce-4a53-bfce-7f5a7233d58f" providerId="ADAL" clId="{99D3A526-E32C-4B5F-97E1-DF65CA6A9A88}" dt="2023-02-06T15:55:29.617" v="370" actId="1038"/>
          <ac:spMkLst>
            <pc:docMk/>
            <pc:sldMk cId="4176204058" sldId="320"/>
            <ac:spMk id="564" creationId="{00000000-0000-0000-0000-000000000000}"/>
          </ac:spMkLst>
        </pc:spChg>
        <pc:spChg chg="mod">
          <ac:chgData name="DIMAS PRAMUDITA" userId="4b9c5df0-2fce-4a53-bfce-7f5a7233d58f" providerId="ADAL" clId="{99D3A526-E32C-4B5F-97E1-DF65CA6A9A88}" dt="2023-02-06T15:55:48.385" v="376" actId="1035"/>
          <ac:spMkLst>
            <pc:docMk/>
            <pc:sldMk cId="4176204058" sldId="320"/>
            <ac:spMk id="565" creationId="{00000000-0000-0000-0000-000000000000}"/>
          </ac:spMkLst>
        </pc:spChg>
        <pc:spChg chg="mod">
          <ac:chgData name="DIMAS PRAMUDITA" userId="4b9c5df0-2fce-4a53-bfce-7f5a7233d58f" providerId="ADAL" clId="{99D3A526-E32C-4B5F-97E1-DF65CA6A9A88}" dt="2023-02-06T15:56:00.752" v="384" actId="1035"/>
          <ac:spMkLst>
            <pc:docMk/>
            <pc:sldMk cId="4176204058" sldId="320"/>
            <ac:spMk id="566" creationId="{00000000-0000-0000-0000-000000000000}"/>
          </ac:spMkLst>
        </pc:spChg>
        <pc:spChg chg="del">
          <ac:chgData name="DIMAS PRAMUDITA" userId="4b9c5df0-2fce-4a53-bfce-7f5a7233d58f" providerId="ADAL" clId="{99D3A526-E32C-4B5F-97E1-DF65CA6A9A88}" dt="2023-02-06T15:56:16.198" v="387" actId="478"/>
          <ac:spMkLst>
            <pc:docMk/>
            <pc:sldMk cId="4176204058" sldId="320"/>
            <ac:spMk id="567" creationId="{00000000-0000-0000-0000-000000000000}"/>
          </ac:spMkLst>
        </pc:spChg>
        <pc:spChg chg="del">
          <ac:chgData name="DIMAS PRAMUDITA" userId="4b9c5df0-2fce-4a53-bfce-7f5a7233d58f" providerId="ADAL" clId="{99D3A526-E32C-4B5F-97E1-DF65CA6A9A88}" dt="2023-02-06T15:56:19.962" v="388" actId="478"/>
          <ac:spMkLst>
            <pc:docMk/>
            <pc:sldMk cId="4176204058" sldId="320"/>
            <ac:spMk id="568" creationId="{00000000-0000-0000-0000-000000000000}"/>
          </ac:spMkLst>
        </pc:spChg>
        <pc:spChg chg="del">
          <ac:chgData name="DIMAS PRAMUDITA" userId="4b9c5df0-2fce-4a53-bfce-7f5a7233d58f" providerId="ADAL" clId="{99D3A526-E32C-4B5F-97E1-DF65CA6A9A88}" dt="2023-02-06T15:56:04.260" v="385" actId="478"/>
          <ac:spMkLst>
            <pc:docMk/>
            <pc:sldMk cId="4176204058" sldId="320"/>
            <ac:spMk id="569" creationId="{00000000-0000-0000-0000-000000000000}"/>
          </ac:spMkLst>
        </pc:spChg>
        <pc:spChg chg="del">
          <ac:chgData name="DIMAS PRAMUDITA" userId="4b9c5df0-2fce-4a53-bfce-7f5a7233d58f" providerId="ADAL" clId="{99D3A526-E32C-4B5F-97E1-DF65CA6A9A88}" dt="2023-02-06T15:56:07.972" v="386" actId="478"/>
          <ac:spMkLst>
            <pc:docMk/>
            <pc:sldMk cId="4176204058" sldId="320"/>
            <ac:spMk id="570" creationId="{00000000-0000-0000-0000-000000000000}"/>
          </ac:spMkLst>
        </pc:spChg>
        <pc:spChg chg="del">
          <ac:chgData name="DIMAS PRAMUDITA" userId="4b9c5df0-2fce-4a53-bfce-7f5a7233d58f" providerId="ADAL" clId="{99D3A526-E32C-4B5F-97E1-DF65CA6A9A88}" dt="2023-02-06T15:56:26.438" v="389" actId="478"/>
          <ac:spMkLst>
            <pc:docMk/>
            <pc:sldMk cId="4176204058" sldId="320"/>
            <ac:spMk id="571" creationId="{00000000-0000-0000-0000-000000000000}"/>
          </ac:spMkLst>
        </pc:spChg>
      </pc:sldChg>
      <pc:sldChg chg="addSp delSp modSp add mod ord">
        <pc:chgData name="DIMAS PRAMUDITA" userId="4b9c5df0-2fce-4a53-bfce-7f5a7233d58f" providerId="ADAL" clId="{99D3A526-E32C-4B5F-97E1-DF65CA6A9A88}" dt="2023-03-03T11:55:07.432" v="6656"/>
        <pc:sldMkLst>
          <pc:docMk/>
          <pc:sldMk cId="1667014776" sldId="321"/>
        </pc:sldMkLst>
        <pc:spChg chg="mod">
          <ac:chgData name="DIMAS PRAMUDITA" userId="4b9c5df0-2fce-4a53-bfce-7f5a7233d58f" providerId="ADAL" clId="{99D3A526-E32C-4B5F-97E1-DF65CA6A9A88}" dt="2023-02-06T15:58:38.516" v="418" actId="20577"/>
          <ac:spMkLst>
            <pc:docMk/>
            <pc:sldMk cId="1667014776" sldId="321"/>
            <ac:spMk id="821" creationId="{00000000-0000-0000-0000-000000000000}"/>
          </ac:spMkLst>
        </pc:spChg>
        <pc:spChg chg="add del mod">
          <ac:chgData name="DIMAS PRAMUDITA" userId="4b9c5df0-2fce-4a53-bfce-7f5a7233d58f" providerId="ADAL" clId="{99D3A526-E32C-4B5F-97E1-DF65CA6A9A88}" dt="2023-02-06T15:59:08.479" v="424"/>
          <ac:spMkLst>
            <pc:docMk/>
            <pc:sldMk cId="1667014776" sldId="321"/>
            <ac:spMk id="822" creationId="{00000000-0000-0000-0000-000000000000}"/>
          </ac:spMkLst>
        </pc:spChg>
        <pc:spChg chg="del">
          <ac:chgData name="DIMAS PRAMUDITA" userId="4b9c5df0-2fce-4a53-bfce-7f5a7233d58f" providerId="ADAL" clId="{99D3A526-E32C-4B5F-97E1-DF65CA6A9A88}" dt="2023-02-06T15:58:54.968" v="421" actId="478"/>
          <ac:spMkLst>
            <pc:docMk/>
            <pc:sldMk cId="1667014776" sldId="321"/>
            <ac:spMk id="823" creationId="{00000000-0000-0000-0000-000000000000}"/>
          </ac:spMkLst>
        </pc:spChg>
        <pc:spChg chg="mod">
          <ac:chgData name="DIMAS PRAMUDITA" userId="4b9c5df0-2fce-4a53-bfce-7f5a7233d58f" providerId="ADAL" clId="{99D3A526-E32C-4B5F-97E1-DF65CA6A9A88}" dt="2023-02-06T16:02:03.778" v="450" actId="20577"/>
          <ac:spMkLst>
            <pc:docMk/>
            <pc:sldMk cId="1667014776" sldId="321"/>
            <ac:spMk id="827" creationId="{00000000-0000-0000-0000-000000000000}"/>
          </ac:spMkLst>
        </pc:spChg>
        <pc:spChg chg="del">
          <ac:chgData name="DIMAS PRAMUDITA" userId="4b9c5df0-2fce-4a53-bfce-7f5a7233d58f" providerId="ADAL" clId="{99D3A526-E32C-4B5F-97E1-DF65CA6A9A88}" dt="2023-02-06T15:58:57.795" v="422" actId="478"/>
          <ac:spMkLst>
            <pc:docMk/>
            <pc:sldMk cId="1667014776" sldId="321"/>
            <ac:spMk id="828" creationId="{00000000-0000-0000-0000-000000000000}"/>
          </ac:spMkLst>
        </pc:spChg>
        <pc:spChg chg="mod">
          <ac:chgData name="DIMAS PRAMUDITA" userId="4b9c5df0-2fce-4a53-bfce-7f5a7233d58f" providerId="ADAL" clId="{99D3A526-E32C-4B5F-97E1-DF65CA6A9A88}" dt="2023-02-06T16:02:37.510" v="451"/>
          <ac:spMkLst>
            <pc:docMk/>
            <pc:sldMk cId="1667014776" sldId="321"/>
            <ac:spMk id="829" creationId="{00000000-0000-0000-0000-000000000000}"/>
          </ac:spMkLst>
        </pc:spChg>
        <pc:spChg chg="del">
          <ac:chgData name="DIMAS PRAMUDITA" userId="4b9c5df0-2fce-4a53-bfce-7f5a7233d58f" providerId="ADAL" clId="{99D3A526-E32C-4B5F-97E1-DF65CA6A9A88}" dt="2023-02-06T15:59:00.062" v="423" actId="478"/>
          <ac:spMkLst>
            <pc:docMk/>
            <pc:sldMk cId="1667014776" sldId="321"/>
            <ac:spMk id="830" creationId="{00000000-0000-0000-0000-000000000000}"/>
          </ac:spMkLst>
        </pc:spChg>
      </pc:sldChg>
      <pc:sldChg chg="modSp add mod ord setBg">
        <pc:chgData name="DIMAS PRAMUDITA" userId="4b9c5df0-2fce-4a53-bfce-7f5a7233d58f" providerId="ADAL" clId="{99D3A526-E32C-4B5F-97E1-DF65CA6A9A88}" dt="2023-03-03T11:55:07.432" v="6656"/>
        <pc:sldMkLst>
          <pc:docMk/>
          <pc:sldMk cId="4062680669" sldId="322"/>
        </pc:sldMkLst>
        <pc:spChg chg="mod">
          <ac:chgData name="DIMAS PRAMUDITA" userId="4b9c5df0-2fce-4a53-bfce-7f5a7233d58f" providerId="ADAL" clId="{99D3A526-E32C-4B5F-97E1-DF65CA6A9A88}" dt="2023-02-06T16:04:08.947" v="469" actId="20577"/>
          <ac:spMkLst>
            <pc:docMk/>
            <pc:sldMk cId="4062680669" sldId="322"/>
            <ac:spMk id="172" creationId="{00000000-0000-0000-0000-000000000000}"/>
          </ac:spMkLst>
        </pc:spChg>
        <pc:spChg chg="mod">
          <ac:chgData name="DIMAS PRAMUDITA" userId="4b9c5df0-2fce-4a53-bfce-7f5a7233d58f" providerId="ADAL" clId="{99D3A526-E32C-4B5F-97E1-DF65CA6A9A88}" dt="2023-02-06T16:14:28.498" v="525" actId="1036"/>
          <ac:spMkLst>
            <pc:docMk/>
            <pc:sldMk cId="4062680669" sldId="322"/>
            <ac:spMk id="173" creationId="{00000000-0000-0000-0000-000000000000}"/>
          </ac:spMkLst>
        </pc:spChg>
        <pc:spChg chg="mod">
          <ac:chgData name="DIMAS PRAMUDITA" userId="4b9c5df0-2fce-4a53-bfce-7f5a7233d58f" providerId="ADAL" clId="{99D3A526-E32C-4B5F-97E1-DF65CA6A9A88}" dt="2023-02-06T16:09:38.306" v="483" actId="20577"/>
          <ac:spMkLst>
            <pc:docMk/>
            <pc:sldMk cId="4062680669" sldId="322"/>
            <ac:spMk id="180" creationId="{00000000-0000-0000-0000-000000000000}"/>
          </ac:spMkLst>
        </pc:spChg>
        <pc:spChg chg="mod">
          <ac:chgData name="DIMAS PRAMUDITA" userId="4b9c5df0-2fce-4a53-bfce-7f5a7233d58f" providerId="ADAL" clId="{99D3A526-E32C-4B5F-97E1-DF65CA6A9A88}" dt="2023-02-06T16:14:15.752" v="521" actId="20577"/>
          <ac:spMkLst>
            <pc:docMk/>
            <pc:sldMk cId="4062680669" sldId="322"/>
            <ac:spMk id="183" creationId="{00000000-0000-0000-0000-000000000000}"/>
          </ac:spMkLst>
        </pc:spChg>
        <pc:spChg chg="mod">
          <ac:chgData name="DIMAS PRAMUDITA" userId="4b9c5df0-2fce-4a53-bfce-7f5a7233d58f" providerId="ADAL" clId="{99D3A526-E32C-4B5F-97E1-DF65CA6A9A88}" dt="2023-02-06T16:14:23.584" v="522" actId="1076"/>
          <ac:spMkLst>
            <pc:docMk/>
            <pc:sldMk cId="4062680669" sldId="322"/>
            <ac:spMk id="186" creationId="{00000000-0000-0000-0000-000000000000}"/>
          </ac:spMkLst>
        </pc:spChg>
      </pc:sldChg>
      <pc:sldChg chg="modSp add mod ord">
        <pc:chgData name="DIMAS PRAMUDITA" userId="4b9c5df0-2fce-4a53-bfce-7f5a7233d58f" providerId="ADAL" clId="{99D3A526-E32C-4B5F-97E1-DF65CA6A9A88}" dt="2023-03-03T11:55:07.432" v="6656"/>
        <pc:sldMkLst>
          <pc:docMk/>
          <pc:sldMk cId="1717896400" sldId="323"/>
        </pc:sldMkLst>
        <pc:spChg chg="mod">
          <ac:chgData name="DIMAS PRAMUDITA" userId="4b9c5df0-2fce-4a53-bfce-7f5a7233d58f" providerId="ADAL" clId="{99D3A526-E32C-4B5F-97E1-DF65CA6A9A88}" dt="2023-02-06T16:16:57.554" v="585" actId="20577"/>
          <ac:spMkLst>
            <pc:docMk/>
            <pc:sldMk cId="1717896400" sldId="323"/>
            <ac:spMk id="821" creationId="{00000000-0000-0000-0000-000000000000}"/>
          </ac:spMkLst>
        </pc:spChg>
        <pc:spChg chg="mod">
          <ac:chgData name="DIMAS PRAMUDITA" userId="4b9c5df0-2fce-4a53-bfce-7f5a7233d58f" providerId="ADAL" clId="{99D3A526-E32C-4B5F-97E1-DF65CA6A9A88}" dt="2023-02-06T16:16:42.758" v="574" actId="1035"/>
          <ac:spMkLst>
            <pc:docMk/>
            <pc:sldMk cId="1717896400" sldId="323"/>
            <ac:spMk id="822" creationId="{00000000-0000-0000-0000-000000000000}"/>
          </ac:spMkLst>
        </pc:spChg>
        <pc:spChg chg="mod">
          <ac:chgData name="DIMAS PRAMUDITA" userId="4b9c5df0-2fce-4a53-bfce-7f5a7233d58f" providerId="ADAL" clId="{99D3A526-E32C-4B5F-97E1-DF65CA6A9A88}" dt="2023-02-06T16:16:12.266" v="536"/>
          <ac:spMkLst>
            <pc:docMk/>
            <pc:sldMk cId="1717896400" sldId="323"/>
            <ac:spMk id="827" creationId="{00000000-0000-0000-0000-000000000000}"/>
          </ac:spMkLst>
        </pc:spChg>
        <pc:spChg chg="mod">
          <ac:chgData name="DIMAS PRAMUDITA" userId="4b9c5df0-2fce-4a53-bfce-7f5a7233d58f" providerId="ADAL" clId="{99D3A526-E32C-4B5F-97E1-DF65CA6A9A88}" dt="2023-02-06T16:16:36.497" v="553" actId="20577"/>
          <ac:spMkLst>
            <pc:docMk/>
            <pc:sldMk cId="1717896400" sldId="323"/>
            <ac:spMk id="829" creationId="{00000000-0000-0000-0000-000000000000}"/>
          </ac:spMkLst>
        </pc:spChg>
      </pc:sldChg>
      <pc:sldChg chg="modSp add mod ord">
        <pc:chgData name="DIMAS PRAMUDITA" userId="4b9c5df0-2fce-4a53-bfce-7f5a7233d58f" providerId="ADAL" clId="{99D3A526-E32C-4B5F-97E1-DF65CA6A9A88}" dt="2023-03-03T11:55:07.432" v="6656"/>
        <pc:sldMkLst>
          <pc:docMk/>
          <pc:sldMk cId="3992860561" sldId="324"/>
        </pc:sldMkLst>
        <pc:spChg chg="mod">
          <ac:chgData name="DIMAS PRAMUDITA" userId="4b9c5df0-2fce-4a53-bfce-7f5a7233d58f" providerId="ADAL" clId="{99D3A526-E32C-4B5F-97E1-DF65CA6A9A88}" dt="2023-02-06T16:17:24.310" v="601" actId="20577"/>
          <ac:spMkLst>
            <pc:docMk/>
            <pc:sldMk cId="3992860561" sldId="324"/>
            <ac:spMk id="821" creationId="{00000000-0000-0000-0000-000000000000}"/>
          </ac:spMkLst>
        </pc:spChg>
        <pc:spChg chg="mod">
          <ac:chgData name="DIMAS PRAMUDITA" userId="4b9c5df0-2fce-4a53-bfce-7f5a7233d58f" providerId="ADAL" clId="{99D3A526-E32C-4B5F-97E1-DF65CA6A9A88}" dt="2023-02-06T16:18:16.279" v="615" actId="1035"/>
          <ac:spMkLst>
            <pc:docMk/>
            <pc:sldMk cId="3992860561" sldId="324"/>
            <ac:spMk id="822" creationId="{00000000-0000-0000-0000-000000000000}"/>
          </ac:spMkLst>
        </pc:spChg>
        <pc:spChg chg="mod">
          <ac:chgData name="DIMAS PRAMUDITA" userId="4b9c5df0-2fce-4a53-bfce-7f5a7233d58f" providerId="ADAL" clId="{99D3A526-E32C-4B5F-97E1-DF65CA6A9A88}" dt="2023-02-06T16:18:53.572" v="617" actId="20577"/>
          <ac:spMkLst>
            <pc:docMk/>
            <pc:sldMk cId="3992860561" sldId="324"/>
            <ac:spMk id="827" creationId="{00000000-0000-0000-0000-000000000000}"/>
          </ac:spMkLst>
        </pc:spChg>
        <pc:spChg chg="mod">
          <ac:chgData name="DIMAS PRAMUDITA" userId="4b9c5df0-2fce-4a53-bfce-7f5a7233d58f" providerId="ADAL" clId="{99D3A526-E32C-4B5F-97E1-DF65CA6A9A88}" dt="2023-02-06T16:19:10.876" v="640" actId="20577"/>
          <ac:spMkLst>
            <pc:docMk/>
            <pc:sldMk cId="3992860561" sldId="324"/>
            <ac:spMk id="829" creationId="{00000000-0000-0000-0000-000000000000}"/>
          </ac:spMkLst>
        </pc:spChg>
      </pc:sldChg>
      <pc:sldChg chg="modSp add mod ord setBg modNotes">
        <pc:chgData name="DIMAS PRAMUDITA" userId="4b9c5df0-2fce-4a53-bfce-7f5a7233d58f" providerId="ADAL" clId="{99D3A526-E32C-4B5F-97E1-DF65CA6A9A88}" dt="2023-03-03T11:55:07.432" v="6656"/>
        <pc:sldMkLst>
          <pc:docMk/>
          <pc:sldMk cId="0" sldId="325"/>
        </pc:sldMkLst>
        <pc:spChg chg="mod">
          <ac:chgData name="DIMAS PRAMUDITA" userId="4b9c5df0-2fce-4a53-bfce-7f5a7233d58f" providerId="ADAL" clId="{99D3A526-E32C-4B5F-97E1-DF65CA6A9A88}" dt="2023-02-06T16:21:20.223" v="668" actId="123"/>
          <ac:spMkLst>
            <pc:docMk/>
            <pc:sldMk cId="0" sldId="325"/>
            <ac:spMk id="194" creationId="{00000000-0000-0000-0000-000000000000}"/>
          </ac:spMkLst>
        </pc:spChg>
        <pc:spChg chg="mod">
          <ac:chgData name="DIMAS PRAMUDITA" userId="4b9c5df0-2fce-4a53-bfce-7f5a7233d58f" providerId="ADAL" clId="{99D3A526-E32C-4B5F-97E1-DF65CA6A9A88}" dt="2023-02-06T16:20:46.115" v="665" actId="20577"/>
          <ac:spMkLst>
            <pc:docMk/>
            <pc:sldMk cId="0" sldId="325"/>
            <ac:spMk id="195" creationId="{00000000-0000-0000-0000-000000000000}"/>
          </ac:spMkLst>
        </pc:spChg>
      </pc:sldChg>
      <pc:sldChg chg="delSp modSp add mod ord">
        <pc:chgData name="DIMAS PRAMUDITA" userId="4b9c5df0-2fce-4a53-bfce-7f5a7233d58f" providerId="ADAL" clId="{99D3A526-E32C-4B5F-97E1-DF65CA6A9A88}" dt="2023-03-03T11:55:07.432" v="6656"/>
        <pc:sldMkLst>
          <pc:docMk/>
          <pc:sldMk cId="0" sldId="326"/>
        </pc:sldMkLst>
        <pc:spChg chg="mod">
          <ac:chgData name="DIMAS PRAMUDITA" userId="4b9c5df0-2fce-4a53-bfce-7f5a7233d58f" providerId="ADAL" clId="{99D3A526-E32C-4B5F-97E1-DF65CA6A9A88}" dt="2023-02-06T16:32:01.448" v="891" actId="1035"/>
          <ac:spMkLst>
            <pc:docMk/>
            <pc:sldMk cId="0" sldId="326"/>
            <ac:spMk id="333" creationId="{00000000-0000-0000-0000-000000000000}"/>
          </ac:spMkLst>
        </pc:spChg>
        <pc:spChg chg="mod">
          <ac:chgData name="DIMAS PRAMUDITA" userId="4b9c5df0-2fce-4a53-bfce-7f5a7233d58f" providerId="ADAL" clId="{99D3A526-E32C-4B5F-97E1-DF65CA6A9A88}" dt="2023-02-06T16:32:06.246" v="912" actId="1036"/>
          <ac:spMkLst>
            <pc:docMk/>
            <pc:sldMk cId="0" sldId="326"/>
            <ac:spMk id="334" creationId="{00000000-0000-0000-0000-000000000000}"/>
          </ac:spMkLst>
        </pc:spChg>
        <pc:spChg chg="mod">
          <ac:chgData name="DIMAS PRAMUDITA" userId="4b9c5df0-2fce-4a53-bfce-7f5a7233d58f" providerId="ADAL" clId="{99D3A526-E32C-4B5F-97E1-DF65CA6A9A88}" dt="2023-02-06T16:26:18.751" v="701" actId="20577"/>
          <ac:spMkLst>
            <pc:docMk/>
            <pc:sldMk cId="0" sldId="326"/>
            <ac:spMk id="335" creationId="{00000000-0000-0000-0000-000000000000}"/>
          </ac:spMkLst>
        </pc:spChg>
        <pc:picChg chg="del">
          <ac:chgData name="DIMAS PRAMUDITA" userId="4b9c5df0-2fce-4a53-bfce-7f5a7233d58f" providerId="ADAL" clId="{99D3A526-E32C-4B5F-97E1-DF65CA6A9A88}" dt="2023-02-06T16:30:42.216" v="735" actId="478"/>
          <ac:picMkLst>
            <pc:docMk/>
            <pc:sldMk cId="0" sldId="326"/>
            <ac:picMk id="336" creationId="{00000000-0000-0000-0000-000000000000}"/>
          </ac:picMkLst>
        </pc:picChg>
      </pc:sldChg>
      <pc:sldChg chg="modSp add mod ord">
        <pc:chgData name="DIMAS PRAMUDITA" userId="4b9c5df0-2fce-4a53-bfce-7f5a7233d58f" providerId="ADAL" clId="{99D3A526-E32C-4B5F-97E1-DF65CA6A9A88}" dt="2023-03-03T11:55:07.432" v="6656"/>
        <pc:sldMkLst>
          <pc:docMk/>
          <pc:sldMk cId="3727786938" sldId="327"/>
        </pc:sldMkLst>
        <pc:spChg chg="mod">
          <ac:chgData name="DIMAS PRAMUDITA" userId="4b9c5df0-2fce-4a53-bfce-7f5a7233d58f" providerId="ADAL" clId="{99D3A526-E32C-4B5F-97E1-DF65CA6A9A88}" dt="2023-02-06T16:33:43.233" v="927" actId="20577"/>
          <ac:spMkLst>
            <pc:docMk/>
            <pc:sldMk cId="3727786938" sldId="327"/>
            <ac:spMk id="647" creationId="{00000000-0000-0000-0000-000000000000}"/>
          </ac:spMkLst>
        </pc:spChg>
        <pc:spChg chg="mod">
          <ac:chgData name="DIMAS PRAMUDITA" userId="4b9c5df0-2fce-4a53-bfce-7f5a7233d58f" providerId="ADAL" clId="{99D3A526-E32C-4B5F-97E1-DF65CA6A9A88}" dt="2023-02-06T16:34:44.424" v="970" actId="1035"/>
          <ac:spMkLst>
            <pc:docMk/>
            <pc:sldMk cId="3727786938" sldId="327"/>
            <ac:spMk id="680" creationId="{00000000-0000-0000-0000-000000000000}"/>
          </ac:spMkLst>
        </pc:spChg>
        <pc:spChg chg="mod">
          <ac:chgData name="DIMAS PRAMUDITA" userId="4b9c5df0-2fce-4a53-bfce-7f5a7233d58f" providerId="ADAL" clId="{99D3A526-E32C-4B5F-97E1-DF65CA6A9A88}" dt="2023-02-06T16:36:29.978" v="1156" actId="20577"/>
          <ac:spMkLst>
            <pc:docMk/>
            <pc:sldMk cId="3727786938" sldId="327"/>
            <ac:spMk id="681" creationId="{00000000-0000-0000-0000-000000000000}"/>
          </ac:spMkLst>
        </pc:spChg>
        <pc:spChg chg="mod">
          <ac:chgData name="DIMAS PRAMUDITA" userId="4b9c5df0-2fce-4a53-bfce-7f5a7233d58f" providerId="ADAL" clId="{99D3A526-E32C-4B5F-97E1-DF65CA6A9A88}" dt="2023-02-06T16:35:05.054" v="1018" actId="1035"/>
          <ac:spMkLst>
            <pc:docMk/>
            <pc:sldMk cId="3727786938" sldId="327"/>
            <ac:spMk id="682" creationId="{00000000-0000-0000-0000-000000000000}"/>
          </ac:spMkLst>
        </pc:spChg>
        <pc:spChg chg="mod">
          <ac:chgData name="DIMAS PRAMUDITA" userId="4b9c5df0-2fce-4a53-bfce-7f5a7233d58f" providerId="ADAL" clId="{99D3A526-E32C-4B5F-97E1-DF65CA6A9A88}" dt="2023-02-06T16:36:52.357" v="1174" actId="20577"/>
          <ac:spMkLst>
            <pc:docMk/>
            <pc:sldMk cId="3727786938" sldId="327"/>
            <ac:spMk id="683" creationId="{00000000-0000-0000-0000-000000000000}"/>
          </ac:spMkLst>
        </pc:spChg>
        <pc:spChg chg="mod">
          <ac:chgData name="DIMAS PRAMUDITA" userId="4b9c5df0-2fce-4a53-bfce-7f5a7233d58f" providerId="ADAL" clId="{99D3A526-E32C-4B5F-97E1-DF65CA6A9A88}" dt="2023-02-06T16:35:24.932" v="1061" actId="1035"/>
          <ac:spMkLst>
            <pc:docMk/>
            <pc:sldMk cId="3727786938" sldId="327"/>
            <ac:spMk id="684" creationId="{00000000-0000-0000-0000-000000000000}"/>
          </ac:spMkLst>
        </pc:spChg>
        <pc:spChg chg="mod">
          <ac:chgData name="DIMAS PRAMUDITA" userId="4b9c5df0-2fce-4a53-bfce-7f5a7233d58f" providerId="ADAL" clId="{99D3A526-E32C-4B5F-97E1-DF65CA6A9A88}" dt="2023-02-06T16:37:13.375" v="1246" actId="20577"/>
          <ac:spMkLst>
            <pc:docMk/>
            <pc:sldMk cId="3727786938" sldId="327"/>
            <ac:spMk id="685" creationId="{00000000-0000-0000-0000-000000000000}"/>
          </ac:spMkLst>
        </pc:spChg>
      </pc:sldChg>
      <pc:sldChg chg="modSp add mod ord">
        <pc:chgData name="DIMAS PRAMUDITA" userId="4b9c5df0-2fce-4a53-bfce-7f5a7233d58f" providerId="ADAL" clId="{99D3A526-E32C-4B5F-97E1-DF65CA6A9A88}" dt="2023-03-03T11:55:07.432" v="6656"/>
        <pc:sldMkLst>
          <pc:docMk/>
          <pc:sldMk cId="0" sldId="328"/>
        </pc:sldMkLst>
        <pc:spChg chg="mod">
          <ac:chgData name="DIMAS PRAMUDITA" userId="4b9c5df0-2fce-4a53-bfce-7f5a7233d58f" providerId="ADAL" clId="{99D3A526-E32C-4B5F-97E1-DF65CA6A9A88}" dt="2023-02-06T16:44:50.489" v="1383" actId="20577"/>
          <ac:spMkLst>
            <pc:docMk/>
            <pc:sldMk cId="0" sldId="328"/>
            <ac:spMk id="333" creationId="{00000000-0000-0000-0000-000000000000}"/>
          </ac:spMkLst>
        </pc:spChg>
        <pc:spChg chg="mod">
          <ac:chgData name="DIMAS PRAMUDITA" userId="4b9c5df0-2fce-4a53-bfce-7f5a7233d58f" providerId="ADAL" clId="{99D3A526-E32C-4B5F-97E1-DF65CA6A9A88}" dt="2023-02-06T16:43:53.791" v="1321" actId="688"/>
          <ac:spMkLst>
            <pc:docMk/>
            <pc:sldMk cId="0" sldId="328"/>
            <ac:spMk id="334" creationId="{00000000-0000-0000-0000-000000000000}"/>
          </ac:spMkLst>
        </pc:spChg>
        <pc:spChg chg="mod">
          <ac:chgData name="DIMAS PRAMUDITA" userId="4b9c5df0-2fce-4a53-bfce-7f5a7233d58f" providerId="ADAL" clId="{99D3A526-E32C-4B5F-97E1-DF65CA6A9A88}" dt="2023-02-06T16:43:53.791" v="1321" actId="688"/>
          <ac:spMkLst>
            <pc:docMk/>
            <pc:sldMk cId="0" sldId="328"/>
            <ac:spMk id="335" creationId="{00000000-0000-0000-0000-000000000000}"/>
          </ac:spMkLst>
        </pc:spChg>
        <pc:picChg chg="mod">
          <ac:chgData name="DIMAS PRAMUDITA" userId="4b9c5df0-2fce-4a53-bfce-7f5a7233d58f" providerId="ADAL" clId="{99D3A526-E32C-4B5F-97E1-DF65CA6A9A88}" dt="2023-02-06T16:43:53.791" v="1321" actId="688"/>
          <ac:picMkLst>
            <pc:docMk/>
            <pc:sldMk cId="0" sldId="328"/>
            <ac:picMk id="336" creationId="{00000000-0000-0000-0000-000000000000}"/>
          </ac:picMkLst>
        </pc:picChg>
      </pc:sldChg>
      <pc:sldChg chg="modSp add mod ord">
        <pc:chgData name="DIMAS PRAMUDITA" userId="4b9c5df0-2fce-4a53-bfce-7f5a7233d58f" providerId="ADAL" clId="{99D3A526-E32C-4B5F-97E1-DF65CA6A9A88}" dt="2023-03-03T11:55:07.432" v="6656"/>
        <pc:sldMkLst>
          <pc:docMk/>
          <pc:sldMk cId="3651590019" sldId="329"/>
        </pc:sldMkLst>
        <pc:spChg chg="mod">
          <ac:chgData name="DIMAS PRAMUDITA" userId="4b9c5df0-2fce-4a53-bfce-7f5a7233d58f" providerId="ADAL" clId="{99D3A526-E32C-4B5F-97E1-DF65CA6A9A88}" dt="2023-02-06T16:49:42.091" v="1403" actId="20577"/>
          <ac:spMkLst>
            <pc:docMk/>
            <pc:sldMk cId="3651590019" sldId="329"/>
            <ac:spMk id="333" creationId="{00000000-0000-0000-0000-000000000000}"/>
          </ac:spMkLst>
        </pc:spChg>
        <pc:spChg chg="mod">
          <ac:chgData name="DIMAS PRAMUDITA" userId="4b9c5df0-2fce-4a53-bfce-7f5a7233d58f" providerId="ADAL" clId="{99D3A526-E32C-4B5F-97E1-DF65CA6A9A88}" dt="2023-02-08T07:32:47.475" v="5667" actId="5793"/>
          <ac:spMkLst>
            <pc:docMk/>
            <pc:sldMk cId="3651590019" sldId="329"/>
            <ac:spMk id="334" creationId="{00000000-0000-0000-0000-000000000000}"/>
          </ac:spMkLst>
        </pc:spChg>
      </pc:sldChg>
      <pc:sldChg chg="modSp add mod ord">
        <pc:chgData name="DIMAS PRAMUDITA" userId="4b9c5df0-2fce-4a53-bfce-7f5a7233d58f" providerId="ADAL" clId="{99D3A526-E32C-4B5F-97E1-DF65CA6A9A88}" dt="2023-03-03T11:55:07.432" v="6656"/>
        <pc:sldMkLst>
          <pc:docMk/>
          <pc:sldMk cId="1753534085" sldId="331"/>
        </pc:sldMkLst>
        <pc:spChg chg="mod">
          <ac:chgData name="DIMAS PRAMUDITA" userId="4b9c5df0-2fce-4a53-bfce-7f5a7233d58f" providerId="ADAL" clId="{99D3A526-E32C-4B5F-97E1-DF65CA6A9A88}" dt="2023-02-06T16:58:58.040" v="1536" actId="20577"/>
          <ac:spMkLst>
            <pc:docMk/>
            <pc:sldMk cId="1753534085" sldId="331"/>
            <ac:spMk id="172" creationId="{00000000-0000-0000-0000-000000000000}"/>
          </ac:spMkLst>
        </pc:spChg>
        <pc:spChg chg="mod">
          <ac:chgData name="DIMAS PRAMUDITA" userId="4b9c5df0-2fce-4a53-bfce-7f5a7233d58f" providerId="ADAL" clId="{99D3A526-E32C-4B5F-97E1-DF65CA6A9A88}" dt="2023-02-06T16:56:48.653" v="1466" actId="20577"/>
          <ac:spMkLst>
            <pc:docMk/>
            <pc:sldMk cId="1753534085" sldId="331"/>
            <ac:spMk id="173" creationId="{00000000-0000-0000-0000-000000000000}"/>
          </ac:spMkLst>
        </pc:spChg>
        <pc:spChg chg="mod">
          <ac:chgData name="DIMAS PRAMUDITA" userId="4b9c5df0-2fce-4a53-bfce-7f5a7233d58f" providerId="ADAL" clId="{99D3A526-E32C-4B5F-97E1-DF65CA6A9A88}" dt="2023-02-06T16:57:05.105" v="1483" actId="20577"/>
          <ac:spMkLst>
            <pc:docMk/>
            <pc:sldMk cId="1753534085" sldId="331"/>
            <ac:spMk id="180" creationId="{00000000-0000-0000-0000-000000000000}"/>
          </ac:spMkLst>
        </pc:spChg>
        <pc:spChg chg="mod">
          <ac:chgData name="DIMAS PRAMUDITA" userId="4b9c5df0-2fce-4a53-bfce-7f5a7233d58f" providerId="ADAL" clId="{99D3A526-E32C-4B5F-97E1-DF65CA6A9A88}" dt="2023-02-06T16:57:29.281" v="1505" actId="20577"/>
          <ac:spMkLst>
            <pc:docMk/>
            <pc:sldMk cId="1753534085" sldId="331"/>
            <ac:spMk id="183" creationId="{00000000-0000-0000-0000-000000000000}"/>
          </ac:spMkLst>
        </pc:spChg>
        <pc:spChg chg="mod">
          <ac:chgData name="DIMAS PRAMUDITA" userId="4b9c5df0-2fce-4a53-bfce-7f5a7233d58f" providerId="ADAL" clId="{99D3A526-E32C-4B5F-97E1-DF65CA6A9A88}" dt="2023-02-06T16:57:43.112" v="1527" actId="20577"/>
          <ac:spMkLst>
            <pc:docMk/>
            <pc:sldMk cId="1753534085" sldId="331"/>
            <ac:spMk id="186" creationId="{00000000-0000-0000-0000-000000000000}"/>
          </ac:spMkLst>
        </pc:spChg>
      </pc:sldChg>
      <pc:sldChg chg="modSp add mod ord">
        <pc:chgData name="DIMAS PRAMUDITA" userId="4b9c5df0-2fce-4a53-bfce-7f5a7233d58f" providerId="ADAL" clId="{99D3A526-E32C-4B5F-97E1-DF65CA6A9A88}" dt="2023-03-03T11:55:07.432" v="6656"/>
        <pc:sldMkLst>
          <pc:docMk/>
          <pc:sldMk cId="0" sldId="332"/>
        </pc:sldMkLst>
        <pc:spChg chg="mod">
          <ac:chgData name="DIMAS PRAMUDITA" userId="4b9c5df0-2fce-4a53-bfce-7f5a7233d58f" providerId="ADAL" clId="{99D3A526-E32C-4B5F-97E1-DF65CA6A9A88}" dt="2023-02-06T17:11:12.053" v="1803" actId="20577"/>
          <ac:spMkLst>
            <pc:docMk/>
            <pc:sldMk cId="0" sldId="332"/>
            <ac:spMk id="540" creationId="{00000000-0000-0000-0000-000000000000}"/>
          </ac:spMkLst>
        </pc:spChg>
        <pc:spChg chg="mod">
          <ac:chgData name="DIMAS PRAMUDITA" userId="4b9c5df0-2fce-4a53-bfce-7f5a7233d58f" providerId="ADAL" clId="{99D3A526-E32C-4B5F-97E1-DF65CA6A9A88}" dt="2023-02-06T17:04:31.617" v="1561" actId="1036"/>
          <ac:spMkLst>
            <pc:docMk/>
            <pc:sldMk cId="0" sldId="332"/>
            <ac:spMk id="562" creationId="{00000000-0000-0000-0000-000000000000}"/>
          </ac:spMkLst>
        </pc:spChg>
        <pc:spChg chg="mod">
          <ac:chgData name="DIMAS PRAMUDITA" userId="4b9c5df0-2fce-4a53-bfce-7f5a7233d58f" providerId="ADAL" clId="{99D3A526-E32C-4B5F-97E1-DF65CA6A9A88}" dt="2023-02-06T17:04:19.993" v="1548" actId="20577"/>
          <ac:spMkLst>
            <pc:docMk/>
            <pc:sldMk cId="0" sldId="332"/>
            <ac:spMk id="563" creationId="{00000000-0000-0000-0000-000000000000}"/>
          </ac:spMkLst>
        </pc:spChg>
        <pc:spChg chg="mod">
          <ac:chgData name="DIMAS PRAMUDITA" userId="4b9c5df0-2fce-4a53-bfce-7f5a7233d58f" providerId="ADAL" clId="{99D3A526-E32C-4B5F-97E1-DF65CA6A9A88}" dt="2023-02-06T17:04:35.261" v="1563" actId="20577"/>
          <ac:spMkLst>
            <pc:docMk/>
            <pc:sldMk cId="0" sldId="332"/>
            <ac:spMk id="564" creationId="{00000000-0000-0000-0000-000000000000}"/>
          </ac:spMkLst>
        </pc:spChg>
        <pc:spChg chg="mod">
          <ac:chgData name="DIMAS PRAMUDITA" userId="4b9c5df0-2fce-4a53-bfce-7f5a7233d58f" providerId="ADAL" clId="{99D3A526-E32C-4B5F-97E1-DF65CA6A9A88}" dt="2023-02-06T17:04:48.068" v="1595" actId="1035"/>
          <ac:spMkLst>
            <pc:docMk/>
            <pc:sldMk cId="0" sldId="332"/>
            <ac:spMk id="565" creationId="{00000000-0000-0000-0000-000000000000}"/>
          </ac:spMkLst>
        </pc:spChg>
        <pc:spChg chg="mod">
          <ac:chgData name="DIMAS PRAMUDITA" userId="4b9c5df0-2fce-4a53-bfce-7f5a7233d58f" providerId="ADAL" clId="{99D3A526-E32C-4B5F-97E1-DF65CA6A9A88}" dt="2023-02-06T17:06:04.905" v="1625" actId="1035"/>
          <ac:spMkLst>
            <pc:docMk/>
            <pc:sldMk cId="0" sldId="332"/>
            <ac:spMk id="566" creationId="{00000000-0000-0000-0000-000000000000}"/>
          </ac:spMkLst>
        </pc:spChg>
        <pc:spChg chg="mod">
          <ac:chgData name="DIMAS PRAMUDITA" userId="4b9c5df0-2fce-4a53-bfce-7f5a7233d58f" providerId="ADAL" clId="{99D3A526-E32C-4B5F-97E1-DF65CA6A9A88}" dt="2023-02-06T17:11:04.659" v="1793" actId="1037"/>
          <ac:spMkLst>
            <pc:docMk/>
            <pc:sldMk cId="0" sldId="332"/>
            <ac:spMk id="567" creationId="{00000000-0000-0000-0000-000000000000}"/>
          </ac:spMkLst>
        </pc:spChg>
        <pc:spChg chg="mod">
          <ac:chgData name="DIMAS PRAMUDITA" userId="4b9c5df0-2fce-4a53-bfce-7f5a7233d58f" providerId="ADAL" clId="{99D3A526-E32C-4B5F-97E1-DF65CA6A9A88}" dt="2023-02-06T17:07:54.987" v="1679" actId="20577"/>
          <ac:spMkLst>
            <pc:docMk/>
            <pc:sldMk cId="0" sldId="332"/>
            <ac:spMk id="568" creationId="{00000000-0000-0000-0000-000000000000}"/>
          </ac:spMkLst>
        </pc:spChg>
        <pc:spChg chg="mod">
          <ac:chgData name="DIMAS PRAMUDITA" userId="4b9c5df0-2fce-4a53-bfce-7f5a7233d58f" providerId="ADAL" clId="{99D3A526-E32C-4B5F-97E1-DF65CA6A9A88}" dt="2023-02-06T17:07:15.127" v="1651" actId="20577"/>
          <ac:spMkLst>
            <pc:docMk/>
            <pc:sldMk cId="0" sldId="332"/>
            <ac:spMk id="569" creationId="{00000000-0000-0000-0000-000000000000}"/>
          </ac:spMkLst>
        </pc:spChg>
        <pc:spChg chg="mod">
          <ac:chgData name="DIMAS PRAMUDITA" userId="4b9c5df0-2fce-4a53-bfce-7f5a7233d58f" providerId="ADAL" clId="{99D3A526-E32C-4B5F-97E1-DF65CA6A9A88}" dt="2023-02-06T17:09:04.113" v="1710" actId="20577"/>
          <ac:spMkLst>
            <pc:docMk/>
            <pc:sldMk cId="0" sldId="332"/>
            <ac:spMk id="570" creationId="{00000000-0000-0000-0000-000000000000}"/>
          </ac:spMkLst>
        </pc:spChg>
        <pc:spChg chg="mod">
          <ac:chgData name="DIMAS PRAMUDITA" userId="4b9c5df0-2fce-4a53-bfce-7f5a7233d58f" providerId="ADAL" clId="{99D3A526-E32C-4B5F-97E1-DF65CA6A9A88}" dt="2023-02-06T17:10:04.323" v="1743" actId="1037"/>
          <ac:spMkLst>
            <pc:docMk/>
            <pc:sldMk cId="0" sldId="332"/>
            <ac:spMk id="571" creationId="{00000000-0000-0000-0000-000000000000}"/>
          </ac:spMkLst>
        </pc:spChg>
      </pc:sldChg>
      <pc:sldChg chg="addSp delSp modSp add mod ord">
        <pc:chgData name="DIMAS PRAMUDITA" userId="4b9c5df0-2fce-4a53-bfce-7f5a7233d58f" providerId="ADAL" clId="{99D3A526-E32C-4B5F-97E1-DF65CA6A9A88}" dt="2023-03-03T15:41:27.076" v="7155" actId="14100"/>
        <pc:sldMkLst>
          <pc:docMk/>
          <pc:sldMk cId="23811264" sldId="334"/>
        </pc:sldMkLst>
        <pc:spChg chg="add del mod">
          <ac:chgData name="DIMAS PRAMUDITA" userId="4b9c5df0-2fce-4a53-bfce-7f5a7233d58f" providerId="ADAL" clId="{99D3A526-E32C-4B5F-97E1-DF65CA6A9A88}" dt="2023-02-08T07:37:59.636" v="5764" actId="478"/>
          <ac:spMkLst>
            <pc:docMk/>
            <pc:sldMk cId="23811264" sldId="334"/>
            <ac:spMk id="5" creationId="{9476DA66-1BBB-97AF-08D6-96D69A0F8A54}"/>
          </ac:spMkLst>
        </pc:spChg>
        <pc:spChg chg="add mod">
          <ac:chgData name="DIMAS PRAMUDITA" userId="4b9c5df0-2fce-4a53-bfce-7f5a7233d58f" providerId="ADAL" clId="{99D3A526-E32C-4B5F-97E1-DF65CA6A9A88}" dt="2023-02-08T07:53:49.390" v="6465" actId="20577"/>
          <ac:spMkLst>
            <pc:docMk/>
            <pc:sldMk cId="23811264" sldId="334"/>
            <ac:spMk id="6" creationId="{9560A743-72F9-978F-D9C8-7CE5626DE288}"/>
          </ac:spMkLst>
        </pc:spChg>
        <pc:spChg chg="add mod">
          <ac:chgData name="DIMAS PRAMUDITA" userId="4b9c5df0-2fce-4a53-bfce-7f5a7233d58f" providerId="ADAL" clId="{99D3A526-E32C-4B5F-97E1-DF65CA6A9A88}" dt="2023-02-08T07:39:26.405" v="5783" actId="14100"/>
          <ac:spMkLst>
            <pc:docMk/>
            <pc:sldMk cId="23811264" sldId="334"/>
            <ac:spMk id="7" creationId="{C824F4A0-11F9-A0EC-96F5-D5B6F71C95A1}"/>
          </ac:spMkLst>
        </pc:spChg>
        <pc:spChg chg="del mod">
          <ac:chgData name="DIMAS PRAMUDITA" userId="4b9c5df0-2fce-4a53-bfce-7f5a7233d58f" providerId="ADAL" clId="{99D3A526-E32C-4B5F-97E1-DF65CA6A9A88}" dt="2023-02-08T07:37:52.551" v="5762" actId="21"/>
          <ac:spMkLst>
            <pc:docMk/>
            <pc:sldMk cId="23811264" sldId="334"/>
            <ac:spMk id="194" creationId="{00000000-0000-0000-0000-000000000000}"/>
          </ac:spMkLst>
        </pc:spChg>
        <pc:spChg chg="mod">
          <ac:chgData name="DIMAS PRAMUDITA" userId="4b9c5df0-2fce-4a53-bfce-7f5a7233d58f" providerId="ADAL" clId="{99D3A526-E32C-4B5F-97E1-DF65CA6A9A88}" dt="2023-02-08T07:37:05.209" v="5751" actId="1035"/>
          <ac:spMkLst>
            <pc:docMk/>
            <pc:sldMk cId="23811264" sldId="334"/>
            <ac:spMk id="195" creationId="{00000000-0000-0000-0000-000000000000}"/>
          </ac:spMkLst>
        </pc:spChg>
        <pc:spChg chg="mod">
          <ac:chgData name="DIMAS PRAMUDITA" userId="4b9c5df0-2fce-4a53-bfce-7f5a7233d58f" providerId="ADAL" clId="{99D3A526-E32C-4B5F-97E1-DF65CA6A9A88}" dt="2023-02-08T07:40:22.698" v="6021" actId="1035"/>
          <ac:spMkLst>
            <pc:docMk/>
            <pc:sldMk cId="23811264" sldId="334"/>
            <ac:spMk id="201" creationId="{00000000-0000-0000-0000-000000000000}"/>
          </ac:spMkLst>
        </pc:spChg>
        <pc:spChg chg="mod">
          <ac:chgData name="DIMAS PRAMUDITA" userId="4b9c5df0-2fce-4a53-bfce-7f5a7233d58f" providerId="ADAL" clId="{99D3A526-E32C-4B5F-97E1-DF65CA6A9A88}" dt="2023-02-08T07:40:35.050" v="6043" actId="1035"/>
          <ac:spMkLst>
            <pc:docMk/>
            <pc:sldMk cId="23811264" sldId="334"/>
            <ac:spMk id="202" creationId="{00000000-0000-0000-0000-000000000000}"/>
          </ac:spMkLst>
        </pc:spChg>
        <pc:grpChg chg="mod">
          <ac:chgData name="DIMAS PRAMUDITA" userId="4b9c5df0-2fce-4a53-bfce-7f5a7233d58f" providerId="ADAL" clId="{99D3A526-E32C-4B5F-97E1-DF65CA6A9A88}" dt="2023-02-08T07:40:02.326" v="5904" actId="1035"/>
          <ac:grpSpMkLst>
            <pc:docMk/>
            <pc:sldMk cId="23811264" sldId="334"/>
            <ac:grpSpMk id="196" creationId="{00000000-0000-0000-0000-000000000000}"/>
          </ac:grpSpMkLst>
        </pc:grpChg>
        <pc:picChg chg="add mod">
          <ac:chgData name="DIMAS PRAMUDITA" userId="4b9c5df0-2fce-4a53-bfce-7f5a7233d58f" providerId="ADAL" clId="{99D3A526-E32C-4B5F-97E1-DF65CA6A9A88}" dt="2023-03-03T15:41:27.076" v="7155" actId="14100"/>
          <ac:picMkLst>
            <pc:docMk/>
            <pc:sldMk cId="23811264" sldId="334"/>
            <ac:picMk id="3" creationId="{AA9A9509-0964-1704-240E-9A552CD6AE44}"/>
          </ac:picMkLst>
        </pc:picChg>
      </pc:sldChg>
      <pc:sldChg chg="addSp delSp modSp add mod ord">
        <pc:chgData name="DIMAS PRAMUDITA" userId="4b9c5df0-2fce-4a53-bfce-7f5a7233d58f" providerId="ADAL" clId="{99D3A526-E32C-4B5F-97E1-DF65CA6A9A88}" dt="2023-03-03T11:51:25.441" v="6627" actId="1037"/>
        <pc:sldMkLst>
          <pc:docMk/>
          <pc:sldMk cId="35516131" sldId="336"/>
        </pc:sldMkLst>
        <pc:spChg chg="mod">
          <ac:chgData name="DIMAS PRAMUDITA" userId="4b9c5df0-2fce-4a53-bfce-7f5a7233d58f" providerId="ADAL" clId="{99D3A526-E32C-4B5F-97E1-DF65CA6A9A88}" dt="2023-03-03T11:51:25.441" v="6627" actId="1037"/>
          <ac:spMkLst>
            <pc:docMk/>
            <pc:sldMk cId="35516131" sldId="336"/>
            <ac:spMk id="861" creationId="{00000000-0000-0000-0000-000000000000}"/>
          </ac:spMkLst>
        </pc:spChg>
        <pc:spChg chg="mod">
          <ac:chgData name="DIMAS PRAMUDITA" userId="4b9c5df0-2fce-4a53-bfce-7f5a7233d58f" providerId="ADAL" clId="{99D3A526-E32C-4B5F-97E1-DF65CA6A9A88}" dt="2023-02-06T17:15:21.336" v="1904" actId="20577"/>
          <ac:spMkLst>
            <pc:docMk/>
            <pc:sldMk cId="35516131" sldId="336"/>
            <ac:spMk id="862" creationId="{00000000-0000-0000-0000-000000000000}"/>
          </ac:spMkLst>
        </pc:spChg>
        <pc:spChg chg="add del mod">
          <ac:chgData name="DIMAS PRAMUDITA" userId="4b9c5df0-2fce-4a53-bfce-7f5a7233d58f" providerId="ADAL" clId="{99D3A526-E32C-4B5F-97E1-DF65CA6A9A88}" dt="2023-03-03T11:51:18.533" v="6612" actId="1037"/>
          <ac:spMkLst>
            <pc:docMk/>
            <pc:sldMk cId="35516131" sldId="336"/>
            <ac:spMk id="867" creationId="{00000000-0000-0000-0000-000000000000}"/>
          </ac:spMkLst>
        </pc:spChg>
        <pc:grpChg chg="add del mod">
          <ac:chgData name="DIMAS PRAMUDITA" userId="4b9c5df0-2fce-4a53-bfce-7f5a7233d58f" providerId="ADAL" clId="{99D3A526-E32C-4B5F-97E1-DF65CA6A9A88}" dt="2023-03-03T11:50:45.084" v="6539" actId="1037"/>
          <ac:grpSpMkLst>
            <pc:docMk/>
            <pc:sldMk cId="35516131" sldId="336"/>
            <ac:grpSpMk id="863" creationId="{00000000-0000-0000-0000-000000000000}"/>
          </ac:grpSpMkLst>
        </pc:grpChg>
        <pc:picChg chg="add del mod">
          <ac:chgData name="DIMAS PRAMUDITA" userId="4b9c5df0-2fce-4a53-bfce-7f5a7233d58f" providerId="ADAL" clId="{99D3A526-E32C-4B5F-97E1-DF65CA6A9A88}" dt="2023-03-03T11:51:06.514" v="6571" actId="1037"/>
          <ac:picMkLst>
            <pc:docMk/>
            <pc:sldMk cId="35516131" sldId="336"/>
            <ac:picMk id="859" creationId="{00000000-0000-0000-0000-000000000000}"/>
          </ac:picMkLst>
        </pc:picChg>
        <pc:picChg chg="add del mod">
          <ac:chgData name="DIMAS PRAMUDITA" userId="4b9c5df0-2fce-4a53-bfce-7f5a7233d58f" providerId="ADAL" clId="{99D3A526-E32C-4B5F-97E1-DF65CA6A9A88}" dt="2023-03-03T11:51:12.372" v="6595" actId="1037"/>
          <ac:picMkLst>
            <pc:docMk/>
            <pc:sldMk cId="35516131" sldId="336"/>
            <ac:picMk id="860" creationId="{00000000-0000-0000-0000-000000000000}"/>
          </ac:picMkLst>
        </pc:picChg>
      </pc:sldChg>
      <pc:sldChg chg="addSp modSp add mod ord">
        <pc:chgData name="DIMAS PRAMUDITA" userId="4b9c5df0-2fce-4a53-bfce-7f5a7233d58f" providerId="ADAL" clId="{99D3A526-E32C-4B5F-97E1-DF65CA6A9A88}" dt="2023-02-08T07:54:08.802" v="6468"/>
        <pc:sldMkLst>
          <pc:docMk/>
          <pc:sldMk cId="120855273" sldId="337"/>
        </pc:sldMkLst>
        <pc:spChg chg="mod">
          <ac:chgData name="DIMAS PRAMUDITA" userId="4b9c5df0-2fce-4a53-bfce-7f5a7233d58f" providerId="ADAL" clId="{99D3A526-E32C-4B5F-97E1-DF65CA6A9A88}" dt="2023-02-06T17:44:01.173" v="3016" actId="1036"/>
          <ac:spMkLst>
            <pc:docMk/>
            <pc:sldMk cId="120855273" sldId="337"/>
            <ac:spMk id="132" creationId="{00000000-0000-0000-0000-000000000000}"/>
          </ac:spMkLst>
        </pc:spChg>
        <pc:spChg chg="mod">
          <ac:chgData name="DIMAS PRAMUDITA" userId="4b9c5df0-2fce-4a53-bfce-7f5a7233d58f" providerId="ADAL" clId="{99D3A526-E32C-4B5F-97E1-DF65CA6A9A88}" dt="2023-02-06T17:43:55.746" v="2987" actId="1036"/>
          <ac:spMkLst>
            <pc:docMk/>
            <pc:sldMk cId="120855273" sldId="337"/>
            <ac:spMk id="133" creationId="{00000000-0000-0000-0000-000000000000}"/>
          </ac:spMkLst>
        </pc:spChg>
        <pc:picChg chg="add mod">
          <ac:chgData name="DIMAS PRAMUDITA" userId="4b9c5df0-2fce-4a53-bfce-7f5a7233d58f" providerId="ADAL" clId="{99D3A526-E32C-4B5F-97E1-DF65CA6A9A88}" dt="2023-02-06T17:43:46.089" v="2938" actId="1035"/>
          <ac:picMkLst>
            <pc:docMk/>
            <pc:sldMk cId="120855273" sldId="337"/>
            <ac:picMk id="2" creationId="{011ACF6F-79E1-90EA-04B8-2F327F77B763}"/>
          </ac:picMkLst>
        </pc:picChg>
        <pc:picChg chg="add mod">
          <ac:chgData name="DIMAS PRAMUDITA" userId="4b9c5df0-2fce-4a53-bfce-7f5a7233d58f" providerId="ADAL" clId="{99D3A526-E32C-4B5F-97E1-DF65CA6A9A88}" dt="2023-02-06T17:43:36.931" v="2833" actId="1036"/>
          <ac:picMkLst>
            <pc:docMk/>
            <pc:sldMk cId="120855273" sldId="337"/>
            <ac:picMk id="3" creationId="{6156D720-B8D4-4C75-1269-6290356A6134}"/>
          </ac:picMkLst>
        </pc:picChg>
      </pc:sldChg>
      <pc:sldChg chg="addSp delSp modSp add mod ord">
        <pc:chgData name="DIMAS PRAMUDITA" userId="4b9c5df0-2fce-4a53-bfce-7f5a7233d58f" providerId="ADAL" clId="{99D3A526-E32C-4B5F-97E1-DF65CA6A9A88}" dt="2023-03-04T02:54:42.991" v="7402" actId="20577"/>
        <pc:sldMkLst>
          <pc:docMk/>
          <pc:sldMk cId="2369222906" sldId="338"/>
        </pc:sldMkLst>
        <pc:spChg chg="mod">
          <ac:chgData name="DIMAS PRAMUDITA" userId="4b9c5df0-2fce-4a53-bfce-7f5a7233d58f" providerId="ADAL" clId="{99D3A526-E32C-4B5F-97E1-DF65CA6A9A88}" dt="2023-02-08T07:12:57.278" v="5265" actId="20577"/>
          <ac:spMkLst>
            <pc:docMk/>
            <pc:sldMk cId="2369222906" sldId="338"/>
            <ac:spMk id="3" creationId="{35F0D50B-2E31-4D69-DAC7-776BDC8E8B4C}"/>
          </ac:spMkLst>
        </pc:spChg>
        <pc:spChg chg="del mod">
          <ac:chgData name="DIMAS PRAMUDITA" userId="4b9c5df0-2fce-4a53-bfce-7f5a7233d58f" providerId="ADAL" clId="{99D3A526-E32C-4B5F-97E1-DF65CA6A9A88}" dt="2023-02-08T07:15:46.313" v="5373" actId="478"/>
          <ac:spMkLst>
            <pc:docMk/>
            <pc:sldMk cId="2369222906" sldId="338"/>
            <ac:spMk id="4" creationId="{4B5C0AB7-DBCB-899D-B94A-20FAC712DAD7}"/>
          </ac:spMkLst>
        </pc:spChg>
        <pc:spChg chg="del mod">
          <ac:chgData name="DIMAS PRAMUDITA" userId="4b9c5df0-2fce-4a53-bfce-7f5a7233d58f" providerId="ADAL" clId="{99D3A526-E32C-4B5F-97E1-DF65CA6A9A88}" dt="2023-02-08T07:15:40.520" v="5370" actId="21"/>
          <ac:spMkLst>
            <pc:docMk/>
            <pc:sldMk cId="2369222906" sldId="338"/>
            <ac:spMk id="5" creationId="{9DB031A0-8A09-C864-DEB2-7D1103027815}"/>
          </ac:spMkLst>
        </pc:spChg>
        <pc:spChg chg="add mod ord">
          <ac:chgData name="DIMAS PRAMUDITA" userId="4b9c5df0-2fce-4a53-bfce-7f5a7233d58f" providerId="ADAL" clId="{99D3A526-E32C-4B5F-97E1-DF65CA6A9A88}" dt="2023-03-04T02:53:30.993" v="7388" actId="1076"/>
          <ac:spMkLst>
            <pc:docMk/>
            <pc:sldMk cId="2369222906" sldId="338"/>
            <ac:spMk id="9" creationId="{095433A7-4847-37F2-B011-1D2441108FEB}"/>
          </ac:spMkLst>
        </pc:spChg>
        <pc:spChg chg="mod">
          <ac:chgData name="DIMAS PRAMUDITA" userId="4b9c5df0-2fce-4a53-bfce-7f5a7233d58f" providerId="ADAL" clId="{99D3A526-E32C-4B5F-97E1-DF65CA6A9A88}" dt="2023-03-04T02:54:42.991" v="7402" actId="20577"/>
          <ac:spMkLst>
            <pc:docMk/>
            <pc:sldMk cId="2369222906" sldId="338"/>
            <ac:spMk id="334" creationId="{00000000-0000-0000-0000-000000000000}"/>
          </ac:spMkLst>
        </pc:spChg>
        <pc:spChg chg="mod">
          <ac:chgData name="DIMAS PRAMUDITA" userId="4b9c5df0-2fce-4a53-bfce-7f5a7233d58f" providerId="ADAL" clId="{99D3A526-E32C-4B5F-97E1-DF65CA6A9A88}" dt="2023-02-08T07:13:09.753" v="5280" actId="20577"/>
          <ac:spMkLst>
            <pc:docMk/>
            <pc:sldMk cId="2369222906" sldId="338"/>
            <ac:spMk id="335" creationId="{00000000-0000-0000-0000-000000000000}"/>
          </ac:spMkLst>
        </pc:spChg>
        <pc:picChg chg="add mod">
          <ac:chgData name="DIMAS PRAMUDITA" userId="4b9c5df0-2fce-4a53-bfce-7f5a7233d58f" providerId="ADAL" clId="{99D3A526-E32C-4B5F-97E1-DF65CA6A9A88}" dt="2023-03-04T02:53:17.177" v="7386" actId="14100"/>
          <ac:picMkLst>
            <pc:docMk/>
            <pc:sldMk cId="2369222906" sldId="338"/>
            <ac:picMk id="5" creationId="{7BEB2F3A-15CB-ADFC-0C9B-02F9A2FFBA7E}"/>
          </ac:picMkLst>
        </pc:picChg>
        <pc:picChg chg="del">
          <ac:chgData name="DIMAS PRAMUDITA" userId="4b9c5df0-2fce-4a53-bfce-7f5a7233d58f" providerId="ADAL" clId="{99D3A526-E32C-4B5F-97E1-DF65CA6A9A88}" dt="2023-02-08T07:14:38.968" v="5281" actId="478"/>
          <ac:picMkLst>
            <pc:docMk/>
            <pc:sldMk cId="2369222906" sldId="338"/>
            <ac:picMk id="7" creationId="{11EA255D-AC06-6A86-9215-BE5FCC238BDA}"/>
          </ac:picMkLst>
        </pc:picChg>
        <pc:picChg chg="add del mod">
          <ac:chgData name="DIMAS PRAMUDITA" userId="4b9c5df0-2fce-4a53-bfce-7f5a7233d58f" providerId="ADAL" clId="{99D3A526-E32C-4B5F-97E1-DF65CA6A9A88}" dt="2023-03-04T02:52:36.525" v="7378" actId="478"/>
          <ac:picMkLst>
            <pc:docMk/>
            <pc:sldMk cId="2369222906" sldId="338"/>
            <ac:picMk id="8" creationId="{A6AF3E2E-8412-B522-1F8E-86F710F5E396}"/>
          </ac:picMkLst>
        </pc:picChg>
      </pc:sldChg>
      <pc:sldChg chg="addSp delSp modSp add mod ord setBg">
        <pc:chgData name="DIMAS PRAMUDITA" userId="4b9c5df0-2fce-4a53-bfce-7f5a7233d58f" providerId="ADAL" clId="{99D3A526-E32C-4B5F-97E1-DF65CA6A9A88}" dt="2023-03-04T02:57:09.070" v="7427" actId="1076"/>
        <pc:sldMkLst>
          <pc:docMk/>
          <pc:sldMk cId="939052221" sldId="339"/>
        </pc:sldMkLst>
        <pc:spChg chg="del">
          <ac:chgData name="DIMAS PRAMUDITA" userId="4b9c5df0-2fce-4a53-bfce-7f5a7233d58f" providerId="ADAL" clId="{99D3A526-E32C-4B5F-97E1-DF65CA6A9A88}" dt="2023-02-08T07:20:52.430" v="5468" actId="478"/>
          <ac:spMkLst>
            <pc:docMk/>
            <pc:sldMk cId="939052221" sldId="339"/>
            <ac:spMk id="6" creationId="{91346D09-BECB-B774-3C32-13AFFB5E9BFE}"/>
          </ac:spMkLst>
        </pc:spChg>
        <pc:spChg chg="del">
          <ac:chgData name="DIMAS PRAMUDITA" userId="4b9c5df0-2fce-4a53-bfce-7f5a7233d58f" providerId="ADAL" clId="{99D3A526-E32C-4B5F-97E1-DF65CA6A9A88}" dt="2023-02-08T07:20:55.048" v="5469" actId="21"/>
          <ac:spMkLst>
            <pc:docMk/>
            <pc:sldMk cId="939052221" sldId="339"/>
            <ac:spMk id="7" creationId="{DAE5506C-FDCC-B069-9907-7037AD0CDB18}"/>
          </ac:spMkLst>
        </pc:spChg>
        <pc:spChg chg="add mod ord">
          <ac:chgData name="DIMAS PRAMUDITA" userId="4b9c5df0-2fce-4a53-bfce-7f5a7233d58f" providerId="ADAL" clId="{99D3A526-E32C-4B5F-97E1-DF65CA6A9A88}" dt="2023-03-04T02:57:00.908" v="7425" actId="1076"/>
          <ac:spMkLst>
            <pc:docMk/>
            <pc:sldMk cId="939052221" sldId="339"/>
            <ac:spMk id="11" creationId="{78A14C87-9D3E-9C9F-E869-FC77A739D2B8}"/>
          </ac:spMkLst>
        </pc:spChg>
        <pc:spChg chg="add mod ord">
          <ac:chgData name="DIMAS PRAMUDITA" userId="4b9c5df0-2fce-4a53-bfce-7f5a7233d58f" providerId="ADAL" clId="{99D3A526-E32C-4B5F-97E1-DF65CA6A9A88}" dt="2023-03-04T02:57:09.070" v="7427" actId="1076"/>
          <ac:spMkLst>
            <pc:docMk/>
            <pc:sldMk cId="939052221" sldId="339"/>
            <ac:spMk id="12" creationId="{74BB3E43-A6E1-CEA6-4F54-04CD8C054F74}"/>
          </ac:spMkLst>
        </pc:spChg>
        <pc:spChg chg="mod">
          <ac:chgData name="DIMAS PRAMUDITA" userId="4b9c5df0-2fce-4a53-bfce-7f5a7233d58f" providerId="ADAL" clId="{99D3A526-E32C-4B5F-97E1-DF65CA6A9A88}" dt="2023-03-04T02:55:01.232" v="7405" actId="313"/>
          <ac:spMkLst>
            <pc:docMk/>
            <pc:sldMk cId="939052221" sldId="339"/>
            <ac:spMk id="334" creationId="{00000000-0000-0000-0000-000000000000}"/>
          </ac:spMkLst>
        </pc:spChg>
        <pc:spChg chg="mod">
          <ac:chgData name="DIMAS PRAMUDITA" userId="4b9c5df0-2fce-4a53-bfce-7f5a7233d58f" providerId="ADAL" clId="{99D3A526-E32C-4B5F-97E1-DF65CA6A9A88}" dt="2023-02-08T07:20:44.236" v="5466" actId="20577"/>
          <ac:spMkLst>
            <pc:docMk/>
            <pc:sldMk cId="939052221" sldId="339"/>
            <ac:spMk id="335" creationId="{00000000-0000-0000-0000-000000000000}"/>
          </ac:spMkLst>
        </pc:spChg>
        <pc:picChg chg="add mod">
          <ac:chgData name="DIMAS PRAMUDITA" userId="4b9c5df0-2fce-4a53-bfce-7f5a7233d58f" providerId="ADAL" clId="{99D3A526-E32C-4B5F-97E1-DF65CA6A9A88}" dt="2023-03-04T02:56:23.778" v="7421" actId="14100"/>
          <ac:picMkLst>
            <pc:docMk/>
            <pc:sldMk cId="939052221" sldId="339"/>
            <ac:picMk id="5" creationId="{71E94A37-FB95-3FF9-C087-70057C0CA3F3}"/>
          </ac:picMkLst>
        </pc:picChg>
        <pc:picChg chg="del">
          <ac:chgData name="DIMAS PRAMUDITA" userId="4b9c5df0-2fce-4a53-bfce-7f5a7233d58f" providerId="ADAL" clId="{99D3A526-E32C-4B5F-97E1-DF65CA6A9A88}" dt="2023-02-08T07:20:46.623" v="5467" actId="478"/>
          <ac:picMkLst>
            <pc:docMk/>
            <pc:sldMk cId="939052221" sldId="339"/>
            <ac:picMk id="5" creationId="{B20477F0-2A8D-31F9-E3B7-5CE8846A0B6B}"/>
          </ac:picMkLst>
        </pc:picChg>
        <pc:picChg chg="add del mod">
          <ac:chgData name="DIMAS PRAMUDITA" userId="4b9c5df0-2fce-4a53-bfce-7f5a7233d58f" providerId="ADAL" clId="{99D3A526-E32C-4B5F-97E1-DF65CA6A9A88}" dt="2023-03-04T02:55:28.640" v="7410" actId="478"/>
          <ac:picMkLst>
            <pc:docMk/>
            <pc:sldMk cId="939052221" sldId="339"/>
            <ac:picMk id="8" creationId="{601C2D54-A2CB-D566-E352-405BA543EA1C}"/>
          </ac:picMkLst>
        </pc:picChg>
        <pc:picChg chg="add del">
          <ac:chgData name="DIMAS PRAMUDITA" userId="4b9c5df0-2fce-4a53-bfce-7f5a7233d58f" providerId="ADAL" clId="{99D3A526-E32C-4B5F-97E1-DF65CA6A9A88}" dt="2023-02-08T07:22:30.548" v="5480" actId="22"/>
          <ac:picMkLst>
            <pc:docMk/>
            <pc:sldMk cId="939052221" sldId="339"/>
            <ac:picMk id="10" creationId="{4C2F9B79-D356-2E66-C085-17970F295D5D}"/>
          </ac:picMkLst>
        </pc:picChg>
      </pc:sldChg>
      <pc:sldChg chg="addSp delSp modSp add mod setBg">
        <pc:chgData name="DIMAS PRAMUDITA" userId="4b9c5df0-2fce-4a53-bfce-7f5a7233d58f" providerId="ADAL" clId="{99D3A526-E32C-4B5F-97E1-DF65CA6A9A88}" dt="2023-03-04T03:03:35.644" v="7496" actId="1076"/>
        <pc:sldMkLst>
          <pc:docMk/>
          <pc:sldMk cId="32040082" sldId="340"/>
        </pc:sldMkLst>
        <pc:spChg chg="del mod">
          <ac:chgData name="DIMAS PRAMUDITA" userId="4b9c5df0-2fce-4a53-bfce-7f5a7233d58f" providerId="ADAL" clId="{99D3A526-E32C-4B5F-97E1-DF65CA6A9A88}" dt="2023-02-08T07:27:50.197" v="5583" actId="478"/>
          <ac:spMkLst>
            <pc:docMk/>
            <pc:sldMk cId="32040082" sldId="340"/>
            <ac:spMk id="6" creationId="{91346D09-BECB-B774-3C32-13AFFB5E9BFE}"/>
          </ac:spMkLst>
        </pc:spChg>
        <pc:spChg chg="del mod">
          <ac:chgData name="DIMAS PRAMUDITA" userId="4b9c5df0-2fce-4a53-bfce-7f5a7233d58f" providerId="ADAL" clId="{99D3A526-E32C-4B5F-97E1-DF65CA6A9A88}" dt="2023-02-08T07:29:27.517" v="5603" actId="21"/>
          <ac:spMkLst>
            <pc:docMk/>
            <pc:sldMk cId="32040082" sldId="340"/>
            <ac:spMk id="7" creationId="{DAE5506C-FDCC-B069-9907-7037AD0CDB18}"/>
          </ac:spMkLst>
        </pc:spChg>
        <pc:spChg chg="add mod ord">
          <ac:chgData name="DIMAS PRAMUDITA" userId="4b9c5df0-2fce-4a53-bfce-7f5a7233d58f" providerId="ADAL" clId="{99D3A526-E32C-4B5F-97E1-DF65CA6A9A88}" dt="2023-03-04T03:03:35.644" v="7496" actId="1076"/>
          <ac:spMkLst>
            <pc:docMk/>
            <pc:sldMk cId="32040082" sldId="340"/>
            <ac:spMk id="9" creationId="{08EF0796-402D-47AD-E956-161BFB2B683B}"/>
          </ac:spMkLst>
        </pc:spChg>
        <pc:spChg chg="add mod ord">
          <ac:chgData name="DIMAS PRAMUDITA" userId="4b9c5df0-2fce-4a53-bfce-7f5a7233d58f" providerId="ADAL" clId="{99D3A526-E32C-4B5F-97E1-DF65CA6A9A88}" dt="2023-03-04T03:03:19.963" v="7493" actId="1076"/>
          <ac:spMkLst>
            <pc:docMk/>
            <pc:sldMk cId="32040082" sldId="340"/>
            <ac:spMk id="10" creationId="{1202C414-196F-5E5B-C181-0996AC04A4BF}"/>
          </ac:spMkLst>
        </pc:spChg>
        <pc:spChg chg="mod">
          <ac:chgData name="DIMAS PRAMUDITA" userId="4b9c5df0-2fce-4a53-bfce-7f5a7233d58f" providerId="ADAL" clId="{99D3A526-E32C-4B5F-97E1-DF65CA6A9A88}" dt="2023-03-04T03:03:11.688" v="7492" actId="1037"/>
          <ac:spMkLst>
            <pc:docMk/>
            <pc:sldMk cId="32040082" sldId="340"/>
            <ac:spMk id="334" creationId="{00000000-0000-0000-0000-000000000000}"/>
          </ac:spMkLst>
        </pc:spChg>
        <pc:picChg chg="add mod">
          <ac:chgData name="DIMAS PRAMUDITA" userId="4b9c5df0-2fce-4a53-bfce-7f5a7233d58f" providerId="ADAL" clId="{99D3A526-E32C-4B5F-97E1-DF65CA6A9A88}" dt="2023-03-04T03:01:25.033" v="7436" actId="14100"/>
          <ac:picMkLst>
            <pc:docMk/>
            <pc:sldMk cId="32040082" sldId="340"/>
            <ac:picMk id="5" creationId="{59F102C4-CD07-DA30-F19C-F9334ED2978D}"/>
          </ac:picMkLst>
        </pc:picChg>
        <pc:picChg chg="del">
          <ac:chgData name="DIMAS PRAMUDITA" userId="4b9c5df0-2fce-4a53-bfce-7f5a7233d58f" providerId="ADAL" clId="{99D3A526-E32C-4B5F-97E1-DF65CA6A9A88}" dt="2023-02-08T07:27:44.756" v="5580" actId="478"/>
          <ac:picMkLst>
            <pc:docMk/>
            <pc:sldMk cId="32040082" sldId="340"/>
            <ac:picMk id="5" creationId="{B20477F0-2A8D-31F9-E3B7-5CE8846A0B6B}"/>
          </ac:picMkLst>
        </pc:picChg>
        <pc:picChg chg="add del mod">
          <ac:chgData name="DIMAS PRAMUDITA" userId="4b9c5df0-2fce-4a53-bfce-7f5a7233d58f" providerId="ADAL" clId="{99D3A526-E32C-4B5F-97E1-DF65CA6A9A88}" dt="2023-03-04T03:00:44.777" v="7428" actId="478"/>
          <ac:picMkLst>
            <pc:docMk/>
            <pc:sldMk cId="32040082" sldId="340"/>
            <ac:picMk id="8" creationId="{A937E962-80E5-DEFC-C011-4F7E11887AF0}"/>
          </ac:picMkLst>
        </pc:picChg>
      </pc:sldChg>
      <pc:sldChg chg="addSp delSp modSp add mod ord">
        <pc:chgData name="DIMAS PRAMUDITA" userId="4b9c5df0-2fce-4a53-bfce-7f5a7233d58f" providerId="ADAL" clId="{99D3A526-E32C-4B5F-97E1-DF65CA6A9A88}" dt="2023-03-03T15:41:53.947" v="7177" actId="1035"/>
        <pc:sldMkLst>
          <pc:docMk/>
          <pc:sldMk cId="1655130544" sldId="341"/>
        </pc:sldMkLst>
        <pc:spChg chg="add mod">
          <ac:chgData name="DIMAS PRAMUDITA" userId="4b9c5df0-2fce-4a53-bfce-7f5a7233d58f" providerId="ADAL" clId="{99D3A526-E32C-4B5F-97E1-DF65CA6A9A88}" dt="2023-03-03T15:41:53.947" v="7177" actId="1035"/>
          <ac:spMkLst>
            <pc:docMk/>
            <pc:sldMk cId="1655130544" sldId="341"/>
            <ac:spMk id="5" creationId="{55BB736C-569C-D05B-3D0D-6B96B9C1FF81}"/>
          </ac:spMkLst>
        </pc:spChg>
        <pc:spChg chg="mod">
          <ac:chgData name="DIMAS PRAMUDITA" userId="4b9c5df0-2fce-4a53-bfce-7f5a7233d58f" providerId="ADAL" clId="{99D3A526-E32C-4B5F-97E1-DF65CA6A9A88}" dt="2023-02-08T07:50:01.274" v="6431" actId="20577"/>
          <ac:spMkLst>
            <pc:docMk/>
            <pc:sldMk cId="1655130544" sldId="341"/>
            <ac:spMk id="6" creationId="{9560A743-72F9-978F-D9C8-7CE5626DE288}"/>
          </ac:spMkLst>
        </pc:spChg>
        <pc:spChg chg="del mod">
          <ac:chgData name="DIMAS PRAMUDITA" userId="4b9c5df0-2fce-4a53-bfce-7f5a7233d58f" providerId="ADAL" clId="{99D3A526-E32C-4B5F-97E1-DF65CA6A9A88}" dt="2023-02-08T07:46:35.904" v="6252" actId="21"/>
          <ac:spMkLst>
            <pc:docMk/>
            <pc:sldMk cId="1655130544" sldId="341"/>
            <ac:spMk id="7" creationId="{C824F4A0-11F9-A0EC-96F5-D5B6F71C95A1}"/>
          </ac:spMkLst>
        </pc:spChg>
        <pc:spChg chg="mod">
          <ac:chgData name="DIMAS PRAMUDITA" userId="4b9c5df0-2fce-4a53-bfce-7f5a7233d58f" providerId="ADAL" clId="{99D3A526-E32C-4B5F-97E1-DF65CA6A9A88}" dt="2023-02-08T07:44:56.652" v="6122"/>
          <ac:spMkLst>
            <pc:docMk/>
            <pc:sldMk cId="1655130544" sldId="341"/>
            <ac:spMk id="195" creationId="{00000000-0000-0000-0000-000000000000}"/>
          </ac:spMkLst>
        </pc:spChg>
        <pc:picChg chg="del">
          <ac:chgData name="DIMAS PRAMUDITA" userId="4b9c5df0-2fce-4a53-bfce-7f5a7233d58f" providerId="ADAL" clId="{99D3A526-E32C-4B5F-97E1-DF65CA6A9A88}" dt="2023-02-08T07:45:32.589" v="6123" actId="478"/>
          <ac:picMkLst>
            <pc:docMk/>
            <pc:sldMk cId="1655130544" sldId="341"/>
            <ac:picMk id="3" creationId="{AA9A9509-0964-1704-240E-9A552CD6AE44}"/>
          </ac:picMkLst>
        </pc:picChg>
        <pc:picChg chg="add mod">
          <ac:chgData name="DIMAS PRAMUDITA" userId="4b9c5df0-2fce-4a53-bfce-7f5a7233d58f" providerId="ADAL" clId="{99D3A526-E32C-4B5F-97E1-DF65CA6A9A88}" dt="2023-03-03T15:41:41.932" v="7157" actId="14100"/>
          <ac:picMkLst>
            <pc:docMk/>
            <pc:sldMk cId="1655130544" sldId="341"/>
            <ac:picMk id="4" creationId="{0EE2AB71-3C5B-B171-CBCD-0063187992B4}"/>
          </ac:picMkLst>
        </pc:picChg>
      </pc:sldChg>
      <pc:sldChg chg="addSp delSp modSp add mod ord">
        <pc:chgData name="DIMAS PRAMUDITA" userId="4b9c5df0-2fce-4a53-bfce-7f5a7233d58f" providerId="ADAL" clId="{99D3A526-E32C-4B5F-97E1-DF65CA6A9A88}" dt="2023-03-17T06:42:14.151" v="8408" actId="14100"/>
        <pc:sldMkLst>
          <pc:docMk/>
          <pc:sldMk cId="2354497708" sldId="342"/>
        </pc:sldMkLst>
        <pc:spChg chg="mod">
          <ac:chgData name="DIMAS PRAMUDITA" userId="4b9c5df0-2fce-4a53-bfce-7f5a7233d58f" providerId="ADAL" clId="{99D3A526-E32C-4B5F-97E1-DF65CA6A9A88}" dt="2023-03-17T06:42:14.151" v="8408" actId="14100"/>
          <ac:spMkLst>
            <pc:docMk/>
            <pc:sldMk cId="2354497708" sldId="342"/>
            <ac:spMk id="6" creationId="{9560A743-72F9-978F-D9C8-7CE5626DE288}"/>
          </ac:spMkLst>
        </pc:spChg>
        <pc:spChg chg="del">
          <ac:chgData name="DIMAS PRAMUDITA" userId="4b9c5df0-2fce-4a53-bfce-7f5a7233d58f" providerId="ADAL" clId="{99D3A526-E32C-4B5F-97E1-DF65CA6A9A88}" dt="2023-02-08T07:51:16.470" v="6435" actId="478"/>
          <ac:spMkLst>
            <pc:docMk/>
            <pc:sldMk cId="2354497708" sldId="342"/>
            <ac:spMk id="7" creationId="{C824F4A0-11F9-A0EC-96F5-D5B6F71C95A1}"/>
          </ac:spMkLst>
        </pc:spChg>
        <pc:spChg chg="mod">
          <ac:chgData name="DIMAS PRAMUDITA" userId="4b9c5df0-2fce-4a53-bfce-7f5a7233d58f" providerId="ADAL" clId="{99D3A526-E32C-4B5F-97E1-DF65CA6A9A88}" dt="2023-02-08T07:52:22.475" v="6461" actId="1035"/>
          <ac:spMkLst>
            <pc:docMk/>
            <pc:sldMk cId="2354497708" sldId="342"/>
            <ac:spMk id="195" creationId="{00000000-0000-0000-0000-000000000000}"/>
          </ac:spMkLst>
        </pc:spChg>
        <pc:picChg chg="del">
          <ac:chgData name="DIMAS PRAMUDITA" userId="4b9c5df0-2fce-4a53-bfce-7f5a7233d58f" providerId="ADAL" clId="{99D3A526-E32C-4B5F-97E1-DF65CA6A9A88}" dt="2023-02-08T07:51:13.561" v="6434" actId="478"/>
          <ac:picMkLst>
            <pc:docMk/>
            <pc:sldMk cId="2354497708" sldId="342"/>
            <ac:picMk id="3" creationId="{AA9A9509-0964-1704-240E-9A552CD6AE44}"/>
          </ac:picMkLst>
        </pc:picChg>
        <pc:picChg chg="add mod">
          <ac:chgData name="DIMAS PRAMUDITA" userId="4b9c5df0-2fce-4a53-bfce-7f5a7233d58f" providerId="ADAL" clId="{99D3A526-E32C-4B5F-97E1-DF65CA6A9A88}" dt="2023-02-08T07:52:09.389" v="6442" actId="1076"/>
          <ac:picMkLst>
            <pc:docMk/>
            <pc:sldMk cId="2354497708" sldId="342"/>
            <ac:picMk id="4" creationId="{777FA141-C2FC-9A0B-4C26-F12463CC40FE}"/>
          </ac:picMkLst>
        </pc:picChg>
      </pc:sldChg>
      <pc:sldChg chg="addSp delSp modSp add mod ord">
        <pc:chgData name="DIMAS PRAMUDITA" userId="4b9c5df0-2fce-4a53-bfce-7f5a7233d58f" providerId="ADAL" clId="{99D3A526-E32C-4B5F-97E1-DF65CA6A9A88}" dt="2023-03-03T15:40:31.060" v="7153" actId="1035"/>
        <pc:sldMkLst>
          <pc:docMk/>
          <pc:sldMk cId="3762912256" sldId="348"/>
        </pc:sldMkLst>
        <pc:spChg chg="add del mod">
          <ac:chgData name="DIMAS PRAMUDITA" userId="4b9c5df0-2fce-4a53-bfce-7f5a7233d58f" providerId="ADAL" clId="{99D3A526-E32C-4B5F-97E1-DF65CA6A9A88}" dt="2023-03-03T15:23:48.033" v="6661" actId="478"/>
          <ac:spMkLst>
            <pc:docMk/>
            <pc:sldMk cId="3762912256" sldId="348"/>
            <ac:spMk id="3" creationId="{0AA00B60-17FD-4B0C-A88D-3F61188CF2A1}"/>
          </ac:spMkLst>
        </pc:spChg>
        <pc:spChg chg="add del mod">
          <ac:chgData name="DIMAS PRAMUDITA" userId="4b9c5df0-2fce-4a53-bfce-7f5a7233d58f" providerId="ADAL" clId="{99D3A526-E32C-4B5F-97E1-DF65CA6A9A88}" dt="2023-03-03T15:23:59.232" v="6666" actId="478"/>
          <ac:spMkLst>
            <pc:docMk/>
            <pc:sldMk cId="3762912256" sldId="348"/>
            <ac:spMk id="5" creationId="{2A4B64E4-E019-9843-84FB-C191D8DABF92}"/>
          </ac:spMkLst>
        </pc:spChg>
        <pc:spChg chg="add del mod">
          <ac:chgData name="DIMAS PRAMUDITA" userId="4b9c5df0-2fce-4a53-bfce-7f5a7233d58f" providerId="ADAL" clId="{99D3A526-E32C-4B5F-97E1-DF65CA6A9A88}" dt="2023-03-03T15:24:07.440" v="6668" actId="478"/>
          <ac:spMkLst>
            <pc:docMk/>
            <pc:sldMk cId="3762912256" sldId="348"/>
            <ac:spMk id="7" creationId="{9D490390-C64E-5B98-0209-5E30816812FD}"/>
          </ac:spMkLst>
        </pc:spChg>
        <pc:spChg chg="add del mod">
          <ac:chgData name="DIMAS PRAMUDITA" userId="4b9c5df0-2fce-4a53-bfce-7f5a7233d58f" providerId="ADAL" clId="{99D3A526-E32C-4B5F-97E1-DF65CA6A9A88}" dt="2023-03-03T15:24:16.200" v="6671" actId="478"/>
          <ac:spMkLst>
            <pc:docMk/>
            <pc:sldMk cId="3762912256" sldId="348"/>
            <ac:spMk id="9" creationId="{C71BB962-BA53-0869-75DE-92A7CF68BE5B}"/>
          </ac:spMkLst>
        </pc:spChg>
        <pc:spChg chg="add del mod">
          <ac:chgData name="DIMAS PRAMUDITA" userId="4b9c5df0-2fce-4a53-bfce-7f5a7233d58f" providerId="ADAL" clId="{99D3A526-E32C-4B5F-97E1-DF65CA6A9A88}" dt="2023-03-03T15:24:23.029" v="6673" actId="478"/>
          <ac:spMkLst>
            <pc:docMk/>
            <pc:sldMk cId="3762912256" sldId="348"/>
            <ac:spMk id="11" creationId="{A3260CAD-F399-83AC-B97E-5C65C6E46A13}"/>
          </ac:spMkLst>
        </pc:spChg>
        <pc:spChg chg="add del mod">
          <ac:chgData name="DIMAS PRAMUDITA" userId="4b9c5df0-2fce-4a53-bfce-7f5a7233d58f" providerId="ADAL" clId="{99D3A526-E32C-4B5F-97E1-DF65CA6A9A88}" dt="2023-03-03T15:24:35.755" v="6676" actId="478"/>
          <ac:spMkLst>
            <pc:docMk/>
            <pc:sldMk cId="3762912256" sldId="348"/>
            <ac:spMk id="13" creationId="{6EEC61F5-9AD0-E029-0C97-AD6328A84E7F}"/>
          </ac:spMkLst>
        </pc:spChg>
        <pc:spChg chg="add del mod">
          <ac:chgData name="DIMAS PRAMUDITA" userId="4b9c5df0-2fce-4a53-bfce-7f5a7233d58f" providerId="ADAL" clId="{99D3A526-E32C-4B5F-97E1-DF65CA6A9A88}" dt="2023-03-03T15:24:47.170" v="6679" actId="478"/>
          <ac:spMkLst>
            <pc:docMk/>
            <pc:sldMk cId="3762912256" sldId="348"/>
            <ac:spMk id="15" creationId="{43A16752-17B4-6C9B-7C53-40E1678D0825}"/>
          </ac:spMkLst>
        </pc:spChg>
        <pc:spChg chg="add del mod">
          <ac:chgData name="DIMAS PRAMUDITA" userId="4b9c5df0-2fce-4a53-bfce-7f5a7233d58f" providerId="ADAL" clId="{99D3A526-E32C-4B5F-97E1-DF65CA6A9A88}" dt="2023-03-03T15:24:53.879" v="6681" actId="478"/>
          <ac:spMkLst>
            <pc:docMk/>
            <pc:sldMk cId="3762912256" sldId="348"/>
            <ac:spMk id="17" creationId="{61585300-2B6B-809E-025F-8E7240E5C21A}"/>
          </ac:spMkLst>
        </pc:spChg>
        <pc:spChg chg="add del mod">
          <ac:chgData name="DIMAS PRAMUDITA" userId="4b9c5df0-2fce-4a53-bfce-7f5a7233d58f" providerId="ADAL" clId="{99D3A526-E32C-4B5F-97E1-DF65CA6A9A88}" dt="2023-03-03T15:38:32.235" v="7032" actId="478"/>
          <ac:spMkLst>
            <pc:docMk/>
            <pc:sldMk cId="3762912256" sldId="348"/>
            <ac:spMk id="21" creationId="{35455476-9B28-BD79-CBDF-6C4D8873095D}"/>
          </ac:spMkLst>
        </pc:spChg>
        <pc:spChg chg="add mod">
          <ac:chgData name="DIMAS PRAMUDITA" userId="4b9c5df0-2fce-4a53-bfce-7f5a7233d58f" providerId="ADAL" clId="{99D3A526-E32C-4B5F-97E1-DF65CA6A9A88}" dt="2023-03-03T15:40:23.535" v="7124" actId="1035"/>
          <ac:spMkLst>
            <pc:docMk/>
            <pc:sldMk cId="3762912256" sldId="348"/>
            <ac:spMk id="22" creationId="{6DBC23C9-60B0-92C5-A3C6-C658F53355C6}"/>
          </ac:spMkLst>
        </pc:spChg>
        <pc:spChg chg="add mod">
          <ac:chgData name="DIMAS PRAMUDITA" userId="4b9c5df0-2fce-4a53-bfce-7f5a7233d58f" providerId="ADAL" clId="{99D3A526-E32C-4B5F-97E1-DF65CA6A9A88}" dt="2023-03-03T15:40:31.060" v="7153" actId="1035"/>
          <ac:spMkLst>
            <pc:docMk/>
            <pc:sldMk cId="3762912256" sldId="348"/>
            <ac:spMk id="23" creationId="{4236CB41-0EBE-6BDF-8F85-7B9332C70551}"/>
          </ac:spMkLst>
        </pc:spChg>
        <pc:spChg chg="mod">
          <ac:chgData name="DIMAS PRAMUDITA" userId="4b9c5df0-2fce-4a53-bfce-7f5a7233d58f" providerId="ADAL" clId="{99D3A526-E32C-4B5F-97E1-DF65CA6A9A88}" dt="2023-03-03T15:30:45.945" v="6796" actId="20577"/>
          <ac:spMkLst>
            <pc:docMk/>
            <pc:sldMk cId="3762912256" sldId="348"/>
            <ac:spMk id="172" creationId="{00000000-0000-0000-0000-000000000000}"/>
          </ac:spMkLst>
        </pc:spChg>
        <pc:spChg chg="del">
          <ac:chgData name="DIMAS PRAMUDITA" userId="4b9c5df0-2fce-4a53-bfce-7f5a7233d58f" providerId="ADAL" clId="{99D3A526-E32C-4B5F-97E1-DF65CA6A9A88}" dt="2023-03-03T15:23:44.537" v="6660" actId="478"/>
          <ac:spMkLst>
            <pc:docMk/>
            <pc:sldMk cId="3762912256" sldId="348"/>
            <ac:spMk id="173" creationId="{00000000-0000-0000-0000-000000000000}"/>
          </ac:spMkLst>
        </pc:spChg>
        <pc:spChg chg="del">
          <ac:chgData name="DIMAS PRAMUDITA" userId="4b9c5df0-2fce-4a53-bfce-7f5a7233d58f" providerId="ADAL" clId="{99D3A526-E32C-4B5F-97E1-DF65CA6A9A88}" dt="2023-03-03T15:23:50.145" v="6662" actId="478"/>
          <ac:spMkLst>
            <pc:docMk/>
            <pc:sldMk cId="3762912256" sldId="348"/>
            <ac:spMk id="174" creationId="{00000000-0000-0000-0000-000000000000}"/>
          </ac:spMkLst>
        </pc:spChg>
        <pc:spChg chg="del">
          <ac:chgData name="DIMAS PRAMUDITA" userId="4b9c5df0-2fce-4a53-bfce-7f5a7233d58f" providerId="ADAL" clId="{99D3A526-E32C-4B5F-97E1-DF65CA6A9A88}" dt="2023-03-03T15:24:09.582" v="6669" actId="478"/>
          <ac:spMkLst>
            <pc:docMk/>
            <pc:sldMk cId="3762912256" sldId="348"/>
            <ac:spMk id="175" creationId="{00000000-0000-0000-0000-000000000000}"/>
          </ac:spMkLst>
        </pc:spChg>
        <pc:spChg chg="del">
          <ac:chgData name="DIMAS PRAMUDITA" userId="4b9c5df0-2fce-4a53-bfce-7f5a7233d58f" providerId="ADAL" clId="{99D3A526-E32C-4B5F-97E1-DF65CA6A9A88}" dt="2023-03-03T15:24:30.735" v="6674" actId="478"/>
          <ac:spMkLst>
            <pc:docMk/>
            <pc:sldMk cId="3762912256" sldId="348"/>
            <ac:spMk id="176" creationId="{00000000-0000-0000-0000-000000000000}"/>
          </ac:spMkLst>
        </pc:spChg>
        <pc:spChg chg="del">
          <ac:chgData name="DIMAS PRAMUDITA" userId="4b9c5df0-2fce-4a53-bfce-7f5a7233d58f" providerId="ADAL" clId="{99D3A526-E32C-4B5F-97E1-DF65CA6A9A88}" dt="2023-03-03T15:24:38.848" v="6677" actId="478"/>
          <ac:spMkLst>
            <pc:docMk/>
            <pc:sldMk cId="3762912256" sldId="348"/>
            <ac:spMk id="177" creationId="{00000000-0000-0000-0000-000000000000}"/>
          </ac:spMkLst>
        </pc:spChg>
        <pc:spChg chg="del mod">
          <ac:chgData name="DIMAS PRAMUDITA" userId="4b9c5df0-2fce-4a53-bfce-7f5a7233d58f" providerId="ADAL" clId="{99D3A526-E32C-4B5F-97E1-DF65CA6A9A88}" dt="2023-03-03T15:23:56.138" v="6664" actId="478"/>
          <ac:spMkLst>
            <pc:docMk/>
            <pc:sldMk cId="3762912256" sldId="348"/>
            <ac:spMk id="179" creationId="{00000000-0000-0000-0000-000000000000}"/>
          </ac:spMkLst>
        </pc:spChg>
        <pc:spChg chg="del">
          <ac:chgData name="DIMAS PRAMUDITA" userId="4b9c5df0-2fce-4a53-bfce-7f5a7233d58f" providerId="ADAL" clId="{99D3A526-E32C-4B5F-97E1-DF65CA6A9A88}" dt="2023-03-03T15:24:04.966" v="6667" actId="478"/>
          <ac:spMkLst>
            <pc:docMk/>
            <pc:sldMk cId="3762912256" sldId="348"/>
            <ac:spMk id="180" creationId="{00000000-0000-0000-0000-000000000000}"/>
          </ac:spMkLst>
        </pc:spChg>
        <pc:spChg chg="del">
          <ac:chgData name="DIMAS PRAMUDITA" userId="4b9c5df0-2fce-4a53-bfce-7f5a7233d58f" providerId="ADAL" clId="{99D3A526-E32C-4B5F-97E1-DF65CA6A9A88}" dt="2023-03-03T15:24:13.983" v="6670" actId="478"/>
          <ac:spMkLst>
            <pc:docMk/>
            <pc:sldMk cId="3762912256" sldId="348"/>
            <ac:spMk id="182" creationId="{00000000-0000-0000-0000-000000000000}"/>
          </ac:spMkLst>
        </pc:spChg>
        <pc:spChg chg="del">
          <ac:chgData name="DIMAS PRAMUDITA" userId="4b9c5df0-2fce-4a53-bfce-7f5a7233d58f" providerId="ADAL" clId="{99D3A526-E32C-4B5F-97E1-DF65CA6A9A88}" dt="2023-03-03T15:24:20.127" v="6672" actId="478"/>
          <ac:spMkLst>
            <pc:docMk/>
            <pc:sldMk cId="3762912256" sldId="348"/>
            <ac:spMk id="183" creationId="{00000000-0000-0000-0000-000000000000}"/>
          </ac:spMkLst>
        </pc:spChg>
        <pc:spChg chg="del">
          <ac:chgData name="DIMAS PRAMUDITA" userId="4b9c5df0-2fce-4a53-bfce-7f5a7233d58f" providerId="ADAL" clId="{99D3A526-E32C-4B5F-97E1-DF65CA6A9A88}" dt="2023-03-03T15:24:33.756" v="6675" actId="478"/>
          <ac:spMkLst>
            <pc:docMk/>
            <pc:sldMk cId="3762912256" sldId="348"/>
            <ac:spMk id="185" creationId="{00000000-0000-0000-0000-000000000000}"/>
          </ac:spMkLst>
        </pc:spChg>
        <pc:spChg chg="del">
          <ac:chgData name="DIMAS PRAMUDITA" userId="4b9c5df0-2fce-4a53-bfce-7f5a7233d58f" providerId="ADAL" clId="{99D3A526-E32C-4B5F-97E1-DF65CA6A9A88}" dt="2023-03-03T15:24:43.002" v="6678" actId="478"/>
          <ac:spMkLst>
            <pc:docMk/>
            <pc:sldMk cId="3762912256" sldId="348"/>
            <ac:spMk id="186" creationId="{00000000-0000-0000-0000-000000000000}"/>
          </ac:spMkLst>
        </pc:spChg>
        <pc:spChg chg="del">
          <ac:chgData name="DIMAS PRAMUDITA" userId="4b9c5df0-2fce-4a53-bfce-7f5a7233d58f" providerId="ADAL" clId="{99D3A526-E32C-4B5F-97E1-DF65CA6A9A88}" dt="2023-03-03T15:24:51.076" v="6680" actId="478"/>
          <ac:spMkLst>
            <pc:docMk/>
            <pc:sldMk cId="3762912256" sldId="348"/>
            <ac:spMk id="188" creationId="{00000000-0000-0000-0000-000000000000}"/>
          </ac:spMkLst>
        </pc:spChg>
        <pc:graphicFrameChg chg="add del mod modGraphic">
          <ac:chgData name="DIMAS PRAMUDITA" userId="4b9c5df0-2fce-4a53-bfce-7f5a7233d58f" providerId="ADAL" clId="{99D3A526-E32C-4B5F-97E1-DF65CA6A9A88}" dt="2023-03-03T15:26:00.358" v="6777" actId="478"/>
          <ac:graphicFrameMkLst>
            <pc:docMk/>
            <pc:sldMk cId="3762912256" sldId="348"/>
            <ac:graphicFrameMk id="18" creationId="{77C0547F-9AF2-5D62-4E47-37984370EF10}"/>
          </ac:graphicFrameMkLst>
        </pc:graphicFrameChg>
        <pc:picChg chg="add mod">
          <ac:chgData name="DIMAS PRAMUDITA" userId="4b9c5df0-2fce-4a53-bfce-7f5a7233d58f" providerId="ADAL" clId="{99D3A526-E32C-4B5F-97E1-DF65CA6A9A88}" dt="2023-03-03T15:40:14.138" v="7092" actId="1035"/>
          <ac:picMkLst>
            <pc:docMk/>
            <pc:sldMk cId="3762912256" sldId="348"/>
            <ac:picMk id="20" creationId="{4C8E75F1-A55F-5166-B2A0-CF7341CBAE83}"/>
          </ac:picMkLst>
        </pc:picChg>
      </pc:sldChg>
      <pc:sldChg chg="addSp delSp modSp add mod">
        <pc:chgData name="DIMAS PRAMUDITA" userId="4b9c5df0-2fce-4a53-bfce-7f5a7233d58f" providerId="ADAL" clId="{99D3A526-E32C-4B5F-97E1-DF65CA6A9A88}" dt="2023-03-03T15:40:02.590" v="7073" actId="14100"/>
        <pc:sldMkLst>
          <pc:docMk/>
          <pc:sldMk cId="3622889008" sldId="349"/>
        </pc:sldMkLst>
        <pc:spChg chg="add del mod">
          <ac:chgData name="DIMAS PRAMUDITA" userId="4b9c5df0-2fce-4a53-bfce-7f5a7233d58f" providerId="ADAL" clId="{99D3A526-E32C-4B5F-97E1-DF65CA6A9A88}" dt="2023-03-03T15:37:49.708" v="6868" actId="478"/>
          <ac:spMkLst>
            <pc:docMk/>
            <pc:sldMk cId="3622889008" sldId="349"/>
            <ac:spMk id="4" creationId="{F9D449F1-C6D9-945C-9DDF-A91B6615CC88}"/>
          </ac:spMkLst>
        </pc:spChg>
        <pc:spChg chg="mod">
          <ac:chgData name="DIMAS PRAMUDITA" userId="4b9c5df0-2fce-4a53-bfce-7f5a7233d58f" providerId="ADAL" clId="{99D3A526-E32C-4B5F-97E1-DF65CA6A9A88}" dt="2023-03-03T15:36:46.530" v="6809" actId="20577"/>
          <ac:spMkLst>
            <pc:docMk/>
            <pc:sldMk cId="3622889008" sldId="349"/>
            <ac:spMk id="172" creationId="{00000000-0000-0000-0000-000000000000}"/>
          </ac:spMkLst>
        </pc:spChg>
        <pc:picChg chg="add del mod">
          <ac:chgData name="DIMAS PRAMUDITA" userId="4b9c5df0-2fce-4a53-bfce-7f5a7233d58f" providerId="ADAL" clId="{99D3A526-E32C-4B5F-97E1-DF65CA6A9A88}" dt="2023-03-03T15:39:44.533" v="7068" actId="478"/>
          <ac:picMkLst>
            <pc:docMk/>
            <pc:sldMk cId="3622889008" sldId="349"/>
            <ac:picMk id="3" creationId="{B37CA190-90DB-B7E7-BB39-BF7AA11497C2}"/>
          </ac:picMkLst>
        </pc:picChg>
        <pc:picChg chg="add mod">
          <ac:chgData name="DIMAS PRAMUDITA" userId="4b9c5df0-2fce-4a53-bfce-7f5a7233d58f" providerId="ADAL" clId="{99D3A526-E32C-4B5F-97E1-DF65CA6A9A88}" dt="2023-03-03T15:40:02.590" v="7073" actId="14100"/>
          <ac:picMkLst>
            <pc:docMk/>
            <pc:sldMk cId="3622889008" sldId="349"/>
            <ac:picMk id="6" creationId="{9D6A2457-6CD8-E464-FCD6-52BA12996661}"/>
          </ac:picMkLst>
        </pc:picChg>
        <pc:picChg chg="del">
          <ac:chgData name="DIMAS PRAMUDITA" userId="4b9c5df0-2fce-4a53-bfce-7f5a7233d58f" providerId="ADAL" clId="{99D3A526-E32C-4B5F-97E1-DF65CA6A9A88}" dt="2023-03-03T15:36:49.552" v="6810" actId="478"/>
          <ac:picMkLst>
            <pc:docMk/>
            <pc:sldMk cId="3622889008" sldId="349"/>
            <ac:picMk id="20" creationId="{4C8E75F1-A55F-5166-B2A0-CF7341CBAE83}"/>
          </ac:picMkLst>
        </pc:picChg>
      </pc:sldChg>
      <pc:sldMasterChg chg="delSldLayout">
        <pc:chgData name="DIMAS PRAMUDITA" userId="4b9c5df0-2fce-4a53-bfce-7f5a7233d58f" providerId="ADAL" clId="{99D3A526-E32C-4B5F-97E1-DF65CA6A9A88}" dt="2023-02-08T10:47:42.415" v="6469" actId="47"/>
        <pc:sldMasterMkLst>
          <pc:docMk/>
          <pc:sldMasterMk cId="0" sldId="2147483671"/>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2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e24bbbaaa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e24bbbaa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64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6e24bbbaaa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6e24bbbaaa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3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929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6e24bbbaaa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6e24bbbaaa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62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6e24bbbaaa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6e24bbbaaa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431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e451b7e1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e451b7e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614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86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137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453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e24bbbaaa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e24bbbaaa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880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506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044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133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525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b7be621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b7be621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b7be621e_0_30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b7be621e_0_30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6e24bbbaaa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6e24bbbaaa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406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b7be621e_0_30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b7be621e_0_30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891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306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431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60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679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265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501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886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928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6e24bbbaaa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6e24bbbaaa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779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905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702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134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864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57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856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09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317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368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850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e451b7e1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e451b7e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897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728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8880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740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6e24bbb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6e24bbb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421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6e24bbbaaa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6e24bbbaaa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1667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34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bb7be621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bb7be621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67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6e24bbbaaa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6e24bbbaaa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52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77900" y="2088950"/>
            <a:ext cx="3432000" cy="1666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5200"/>
              <a:buNone/>
              <a:defRPr sz="5200">
                <a:solidFill>
                  <a:schemeClr val="accent1"/>
                </a:solidFill>
              </a:defRPr>
            </a:lvl2pPr>
            <a:lvl3pPr lvl="2">
              <a:spcBef>
                <a:spcPts val="0"/>
              </a:spcBef>
              <a:spcAft>
                <a:spcPts val="0"/>
              </a:spcAft>
              <a:buClr>
                <a:schemeClr val="accent1"/>
              </a:buClr>
              <a:buSzPts val="5200"/>
              <a:buNone/>
              <a:defRPr sz="5200">
                <a:solidFill>
                  <a:schemeClr val="accent1"/>
                </a:solidFill>
              </a:defRPr>
            </a:lvl3pPr>
            <a:lvl4pPr lvl="3">
              <a:spcBef>
                <a:spcPts val="0"/>
              </a:spcBef>
              <a:spcAft>
                <a:spcPts val="0"/>
              </a:spcAft>
              <a:buClr>
                <a:schemeClr val="accent1"/>
              </a:buClr>
              <a:buSzPts val="5200"/>
              <a:buNone/>
              <a:defRPr sz="5200">
                <a:solidFill>
                  <a:schemeClr val="accent1"/>
                </a:solidFill>
              </a:defRPr>
            </a:lvl4pPr>
            <a:lvl5pPr lvl="4">
              <a:spcBef>
                <a:spcPts val="0"/>
              </a:spcBef>
              <a:spcAft>
                <a:spcPts val="0"/>
              </a:spcAft>
              <a:buClr>
                <a:schemeClr val="accent1"/>
              </a:buClr>
              <a:buSzPts val="5200"/>
              <a:buNone/>
              <a:defRPr sz="5200">
                <a:solidFill>
                  <a:schemeClr val="accent1"/>
                </a:solidFill>
              </a:defRPr>
            </a:lvl5pPr>
            <a:lvl6pPr lvl="5">
              <a:spcBef>
                <a:spcPts val="0"/>
              </a:spcBef>
              <a:spcAft>
                <a:spcPts val="0"/>
              </a:spcAft>
              <a:buClr>
                <a:schemeClr val="accent1"/>
              </a:buClr>
              <a:buSzPts val="5200"/>
              <a:buNone/>
              <a:defRPr sz="5200">
                <a:solidFill>
                  <a:schemeClr val="accent1"/>
                </a:solidFill>
              </a:defRPr>
            </a:lvl6pPr>
            <a:lvl7pPr lvl="6">
              <a:spcBef>
                <a:spcPts val="0"/>
              </a:spcBef>
              <a:spcAft>
                <a:spcPts val="0"/>
              </a:spcAft>
              <a:buClr>
                <a:schemeClr val="accent1"/>
              </a:buClr>
              <a:buSzPts val="5200"/>
              <a:buNone/>
              <a:defRPr sz="5200">
                <a:solidFill>
                  <a:schemeClr val="accent1"/>
                </a:solidFill>
              </a:defRPr>
            </a:lvl7pPr>
            <a:lvl8pPr lvl="7">
              <a:spcBef>
                <a:spcPts val="0"/>
              </a:spcBef>
              <a:spcAft>
                <a:spcPts val="0"/>
              </a:spcAft>
              <a:buClr>
                <a:schemeClr val="accent1"/>
              </a:buClr>
              <a:buSzPts val="5200"/>
              <a:buNone/>
              <a:defRPr sz="5200">
                <a:solidFill>
                  <a:schemeClr val="accent1"/>
                </a:solidFill>
              </a:defRPr>
            </a:lvl8pPr>
            <a:lvl9pPr lvl="8">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5177900" y="3719525"/>
            <a:ext cx="3432000" cy="77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1800"/>
              <a:buFont typeface="Oxygen"/>
              <a:buNone/>
              <a:defRPr>
                <a:solidFill>
                  <a:schemeClr val="accent4"/>
                </a:solidFill>
                <a:latin typeface="Oxygen"/>
                <a:ea typeface="Oxygen"/>
                <a:cs typeface="Oxygen"/>
                <a:sym typeface="Oxygen"/>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TITLE_ONLY_3">
    <p:bg>
      <p:bgPr>
        <a:solidFill>
          <a:schemeClr val="accent5"/>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a:endParaRPr/>
          </a:p>
        </p:txBody>
      </p:sp>
      <p:sp>
        <p:nvSpPr>
          <p:cNvPr id="88" name="Google Shape;88;p19"/>
          <p:cNvSpPr/>
          <p:nvPr/>
        </p:nvSpPr>
        <p:spPr>
          <a:xfrm flipH="1">
            <a:off x="0" y="0"/>
            <a:ext cx="2319625" cy="2154582"/>
          </a:xfrm>
          <a:custGeom>
            <a:avLst/>
            <a:gdLst/>
            <a:ahLst/>
            <a:cxnLst/>
            <a:rect l="l" t="t" r="r" b="b"/>
            <a:pathLst>
              <a:path w="62180" h="61441" extrusionOk="0">
                <a:moveTo>
                  <a:pt x="1" y="0"/>
                </a:moveTo>
                <a:cubicBezTo>
                  <a:pt x="3843" y="8483"/>
                  <a:pt x="12381" y="17218"/>
                  <a:pt x="21823" y="20317"/>
                </a:cubicBezTo>
                <a:cubicBezTo>
                  <a:pt x="24946" y="21342"/>
                  <a:pt x="27882" y="21656"/>
                  <a:pt x="30616" y="21656"/>
                </a:cubicBezTo>
                <a:cubicBezTo>
                  <a:pt x="34940" y="21656"/>
                  <a:pt x="38759" y="20870"/>
                  <a:pt x="42013" y="20870"/>
                </a:cubicBezTo>
                <a:cubicBezTo>
                  <a:pt x="44689" y="20870"/>
                  <a:pt x="46984" y="21401"/>
                  <a:pt x="48864" y="23337"/>
                </a:cubicBezTo>
                <a:cubicBezTo>
                  <a:pt x="55041" y="29693"/>
                  <a:pt x="46293" y="40450"/>
                  <a:pt x="50923" y="50654"/>
                </a:cubicBezTo>
                <a:cubicBezTo>
                  <a:pt x="52882" y="54969"/>
                  <a:pt x="56991" y="58649"/>
                  <a:pt x="62180" y="61441"/>
                </a:cubicBezTo>
                <a:lnTo>
                  <a:pt x="621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p:cSld name="ONE_COLUMN_TEXT_1">
    <p:bg>
      <p:bgPr>
        <a:solidFill>
          <a:srgbClr val="FFFFFF"/>
        </a:solidFill>
        <a:effectLst/>
      </p:bgPr>
    </p:bg>
    <p:spTree>
      <p:nvGrpSpPr>
        <p:cNvPr id="1" name="Shape 115"/>
        <p:cNvGrpSpPr/>
        <p:nvPr/>
      </p:nvGrpSpPr>
      <p:grpSpPr>
        <a:xfrm>
          <a:off x="0" y="0"/>
          <a:ext cx="0" cy="0"/>
          <a:chOff x="0" y="0"/>
          <a:chExt cx="0" cy="0"/>
        </a:xfrm>
      </p:grpSpPr>
      <p:sp>
        <p:nvSpPr>
          <p:cNvPr id="116" name="Google Shape;116;p22"/>
          <p:cNvSpPr/>
          <p:nvPr/>
        </p:nvSpPr>
        <p:spPr>
          <a:xfrm>
            <a:off x="590217" y="83746"/>
            <a:ext cx="8570537" cy="5143514"/>
          </a:xfrm>
          <a:custGeom>
            <a:avLst/>
            <a:gdLst/>
            <a:ahLst/>
            <a:cxnLst/>
            <a:rect l="l" t="t" r="r" b="b"/>
            <a:pathLst>
              <a:path w="80518" h="48322" extrusionOk="0">
                <a:moveTo>
                  <a:pt x="80517" y="0"/>
                </a:moveTo>
                <a:cubicBezTo>
                  <a:pt x="79941" y="413"/>
                  <a:pt x="79375" y="840"/>
                  <a:pt x="78813" y="1267"/>
                </a:cubicBezTo>
                <a:cubicBezTo>
                  <a:pt x="70060" y="7913"/>
                  <a:pt x="60702" y="15240"/>
                  <a:pt x="49717" y="15495"/>
                </a:cubicBezTo>
                <a:cubicBezTo>
                  <a:pt x="49520" y="15500"/>
                  <a:pt x="49324" y="15502"/>
                  <a:pt x="49128" y="15502"/>
                </a:cubicBezTo>
                <a:cubicBezTo>
                  <a:pt x="44580" y="15502"/>
                  <a:pt x="40092" y="14340"/>
                  <a:pt x="35541" y="14137"/>
                </a:cubicBezTo>
                <a:cubicBezTo>
                  <a:pt x="35173" y="14120"/>
                  <a:pt x="34802" y="14112"/>
                  <a:pt x="34429" y="14112"/>
                </a:cubicBezTo>
                <a:cubicBezTo>
                  <a:pt x="29998" y="14112"/>
                  <a:pt x="25340" y="15317"/>
                  <a:pt x="22633" y="18763"/>
                </a:cubicBezTo>
                <a:cubicBezTo>
                  <a:pt x="18522" y="23996"/>
                  <a:pt x="20554" y="31966"/>
                  <a:pt x="17319" y="37782"/>
                </a:cubicBezTo>
                <a:cubicBezTo>
                  <a:pt x="15764" y="40576"/>
                  <a:pt x="13121" y="42605"/>
                  <a:pt x="10352" y="44207"/>
                </a:cubicBezTo>
                <a:cubicBezTo>
                  <a:pt x="7126" y="46073"/>
                  <a:pt x="3625" y="47453"/>
                  <a:pt x="0" y="48321"/>
                </a:cubicBezTo>
                <a:lnTo>
                  <a:pt x="80517" y="48322"/>
                </a:lnTo>
                <a:lnTo>
                  <a:pt x="805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txBox="1">
            <a:spLocks noGrp="1"/>
          </p:cNvSpPr>
          <p:nvPr>
            <p:ph type="body" idx="1"/>
          </p:nvPr>
        </p:nvSpPr>
        <p:spPr>
          <a:xfrm>
            <a:off x="5321425" y="2431550"/>
            <a:ext cx="2562300" cy="17178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118" name="Google Shape;118;p2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accent4"/>
              </a:buClr>
              <a:buSzPts val="3600"/>
              <a:buNone/>
              <a:defRPr sz="3600">
                <a:solidFill>
                  <a:schemeClr val="accent4"/>
                </a:solidFill>
              </a:defRPr>
            </a:lvl1pPr>
            <a:lvl2pPr lvl="1">
              <a:lnSpc>
                <a:spcPct val="90000"/>
              </a:lnSpc>
              <a:spcBef>
                <a:spcPts val="0"/>
              </a:spcBef>
              <a:spcAft>
                <a:spcPts val="0"/>
              </a:spcAft>
              <a:buClr>
                <a:schemeClr val="accent4"/>
              </a:buClr>
              <a:buSzPts val="3600"/>
              <a:buNone/>
              <a:defRPr sz="3600">
                <a:solidFill>
                  <a:schemeClr val="accent4"/>
                </a:solidFill>
              </a:defRPr>
            </a:lvl2pPr>
            <a:lvl3pPr lvl="2">
              <a:lnSpc>
                <a:spcPct val="90000"/>
              </a:lnSpc>
              <a:spcBef>
                <a:spcPts val="0"/>
              </a:spcBef>
              <a:spcAft>
                <a:spcPts val="0"/>
              </a:spcAft>
              <a:buClr>
                <a:schemeClr val="accent4"/>
              </a:buClr>
              <a:buSzPts val="3600"/>
              <a:buNone/>
              <a:defRPr sz="3600">
                <a:solidFill>
                  <a:schemeClr val="accent4"/>
                </a:solidFill>
              </a:defRPr>
            </a:lvl3pPr>
            <a:lvl4pPr lvl="3">
              <a:lnSpc>
                <a:spcPct val="90000"/>
              </a:lnSpc>
              <a:spcBef>
                <a:spcPts val="0"/>
              </a:spcBef>
              <a:spcAft>
                <a:spcPts val="0"/>
              </a:spcAft>
              <a:buClr>
                <a:schemeClr val="accent4"/>
              </a:buClr>
              <a:buSzPts val="3600"/>
              <a:buNone/>
              <a:defRPr sz="3600">
                <a:solidFill>
                  <a:schemeClr val="accent4"/>
                </a:solidFill>
              </a:defRPr>
            </a:lvl4pPr>
            <a:lvl5pPr lvl="4">
              <a:lnSpc>
                <a:spcPct val="90000"/>
              </a:lnSpc>
              <a:spcBef>
                <a:spcPts val="0"/>
              </a:spcBef>
              <a:spcAft>
                <a:spcPts val="0"/>
              </a:spcAft>
              <a:buClr>
                <a:schemeClr val="accent4"/>
              </a:buClr>
              <a:buSzPts val="3600"/>
              <a:buNone/>
              <a:defRPr sz="3600">
                <a:solidFill>
                  <a:schemeClr val="accent4"/>
                </a:solidFill>
              </a:defRPr>
            </a:lvl5pPr>
            <a:lvl6pPr lvl="5">
              <a:lnSpc>
                <a:spcPct val="90000"/>
              </a:lnSpc>
              <a:spcBef>
                <a:spcPts val="0"/>
              </a:spcBef>
              <a:spcAft>
                <a:spcPts val="0"/>
              </a:spcAft>
              <a:buClr>
                <a:schemeClr val="accent4"/>
              </a:buClr>
              <a:buSzPts val="3600"/>
              <a:buNone/>
              <a:defRPr sz="3600">
                <a:solidFill>
                  <a:schemeClr val="accent4"/>
                </a:solidFill>
              </a:defRPr>
            </a:lvl6pPr>
            <a:lvl7pPr lvl="6">
              <a:lnSpc>
                <a:spcPct val="90000"/>
              </a:lnSpc>
              <a:spcBef>
                <a:spcPts val="0"/>
              </a:spcBef>
              <a:spcAft>
                <a:spcPts val="0"/>
              </a:spcAft>
              <a:buClr>
                <a:schemeClr val="accent4"/>
              </a:buClr>
              <a:buSzPts val="3600"/>
              <a:buNone/>
              <a:defRPr sz="3600">
                <a:solidFill>
                  <a:schemeClr val="accent4"/>
                </a:solidFill>
              </a:defRPr>
            </a:lvl7pPr>
            <a:lvl8pPr lvl="7">
              <a:lnSpc>
                <a:spcPct val="90000"/>
              </a:lnSpc>
              <a:spcBef>
                <a:spcPts val="0"/>
              </a:spcBef>
              <a:spcAft>
                <a:spcPts val="0"/>
              </a:spcAft>
              <a:buClr>
                <a:schemeClr val="accent4"/>
              </a:buClr>
              <a:buSzPts val="3600"/>
              <a:buNone/>
              <a:defRPr sz="3600">
                <a:solidFill>
                  <a:schemeClr val="accent4"/>
                </a:solidFill>
              </a:defRPr>
            </a:lvl8pPr>
            <a:lvl9pPr lvl="8">
              <a:lnSpc>
                <a:spcPct val="90000"/>
              </a:lnSpc>
              <a:spcBef>
                <a:spcPts val="0"/>
              </a:spcBef>
              <a:spcAft>
                <a:spcPts val="0"/>
              </a:spcAft>
              <a:buClr>
                <a:schemeClr val="accent4"/>
              </a:buClr>
              <a:buSzPts val="3600"/>
              <a:buNone/>
              <a:defRPr sz="3600">
                <a:solidFill>
                  <a:schemeClr val="accent4"/>
                </a:solidFill>
              </a:defRPr>
            </a:lvl9pPr>
          </a:lstStyle>
          <a:p>
            <a:endParaRPr/>
          </a:p>
        </p:txBody>
      </p:sp>
      <p:sp>
        <p:nvSpPr>
          <p:cNvPr id="13" name="Google Shape;13;p3"/>
          <p:cNvSpPr txBox="1">
            <a:spLocks noGrp="1"/>
          </p:cNvSpPr>
          <p:nvPr>
            <p:ph type="title" idx="2" hasCustomPrompt="1"/>
          </p:nvPr>
        </p:nvSpPr>
        <p:spPr>
          <a:xfrm>
            <a:off x="1368847" y="1010995"/>
            <a:ext cx="1582500" cy="76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14" name="Google Shape;14;p3"/>
          <p:cNvSpPr txBox="1">
            <a:spLocks noGrp="1"/>
          </p:cNvSpPr>
          <p:nvPr>
            <p:ph type="subTitle" idx="1"/>
          </p:nvPr>
        </p:nvSpPr>
        <p:spPr>
          <a:xfrm>
            <a:off x="1005900" y="3571100"/>
            <a:ext cx="2758500" cy="7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Oxygen"/>
              <a:buNone/>
              <a:defRPr sz="1400">
                <a:solidFill>
                  <a:schemeClr val="accent4"/>
                </a:solidFill>
                <a:latin typeface="Oxygen"/>
                <a:ea typeface="Oxygen"/>
                <a:cs typeface="Oxygen"/>
                <a:sym typeface="Oxygen"/>
              </a:defRPr>
            </a:lvl1pPr>
            <a:lvl2pPr lvl="1" rtl="0">
              <a:lnSpc>
                <a:spcPct val="100000"/>
              </a:lnSpc>
              <a:spcBef>
                <a:spcPts val="0"/>
              </a:spcBef>
              <a:spcAft>
                <a:spcPts val="0"/>
              </a:spcAft>
              <a:buClr>
                <a:schemeClr val="accent4"/>
              </a:buClr>
              <a:buSzPts val="1400"/>
              <a:buNone/>
              <a:defRPr>
                <a:solidFill>
                  <a:schemeClr val="accent4"/>
                </a:solidFill>
              </a:defRPr>
            </a:lvl2pPr>
            <a:lvl3pPr lvl="2" rtl="0">
              <a:lnSpc>
                <a:spcPct val="100000"/>
              </a:lnSpc>
              <a:spcBef>
                <a:spcPts val="0"/>
              </a:spcBef>
              <a:spcAft>
                <a:spcPts val="0"/>
              </a:spcAft>
              <a:buClr>
                <a:schemeClr val="accent4"/>
              </a:buClr>
              <a:buSzPts val="1400"/>
              <a:buNone/>
              <a:defRPr>
                <a:solidFill>
                  <a:schemeClr val="accent4"/>
                </a:solidFill>
              </a:defRPr>
            </a:lvl3pPr>
            <a:lvl4pPr lvl="3" rtl="0">
              <a:lnSpc>
                <a:spcPct val="100000"/>
              </a:lnSpc>
              <a:spcBef>
                <a:spcPts val="0"/>
              </a:spcBef>
              <a:spcAft>
                <a:spcPts val="0"/>
              </a:spcAft>
              <a:buClr>
                <a:schemeClr val="accent4"/>
              </a:buClr>
              <a:buSzPts val="1400"/>
              <a:buNone/>
              <a:defRPr>
                <a:solidFill>
                  <a:schemeClr val="accent4"/>
                </a:solidFill>
              </a:defRPr>
            </a:lvl4pPr>
            <a:lvl5pPr lvl="4" rtl="0">
              <a:lnSpc>
                <a:spcPct val="100000"/>
              </a:lnSpc>
              <a:spcBef>
                <a:spcPts val="0"/>
              </a:spcBef>
              <a:spcAft>
                <a:spcPts val="0"/>
              </a:spcAft>
              <a:buClr>
                <a:schemeClr val="accent4"/>
              </a:buClr>
              <a:buSzPts val="1400"/>
              <a:buNone/>
              <a:defRPr>
                <a:solidFill>
                  <a:schemeClr val="accent4"/>
                </a:solidFill>
              </a:defRPr>
            </a:lvl5pPr>
            <a:lvl6pPr lvl="5" rtl="0">
              <a:lnSpc>
                <a:spcPct val="100000"/>
              </a:lnSpc>
              <a:spcBef>
                <a:spcPts val="0"/>
              </a:spcBef>
              <a:spcAft>
                <a:spcPts val="0"/>
              </a:spcAft>
              <a:buClr>
                <a:schemeClr val="accent4"/>
              </a:buClr>
              <a:buSzPts val="1400"/>
              <a:buNone/>
              <a:defRPr>
                <a:solidFill>
                  <a:schemeClr val="accent4"/>
                </a:solidFill>
              </a:defRPr>
            </a:lvl6pPr>
            <a:lvl7pPr lvl="6" rtl="0">
              <a:lnSpc>
                <a:spcPct val="100000"/>
              </a:lnSpc>
              <a:spcBef>
                <a:spcPts val="0"/>
              </a:spcBef>
              <a:spcAft>
                <a:spcPts val="0"/>
              </a:spcAft>
              <a:buClr>
                <a:schemeClr val="accent4"/>
              </a:buClr>
              <a:buSzPts val="1400"/>
              <a:buNone/>
              <a:defRPr>
                <a:solidFill>
                  <a:schemeClr val="accent4"/>
                </a:solidFill>
              </a:defRPr>
            </a:lvl7pPr>
            <a:lvl8pPr lvl="7" rtl="0">
              <a:lnSpc>
                <a:spcPct val="100000"/>
              </a:lnSpc>
              <a:spcBef>
                <a:spcPts val="0"/>
              </a:spcBef>
              <a:spcAft>
                <a:spcPts val="0"/>
              </a:spcAft>
              <a:buClr>
                <a:schemeClr val="accent4"/>
              </a:buClr>
              <a:buSzPts val="1400"/>
              <a:buNone/>
              <a:defRPr>
                <a:solidFill>
                  <a:schemeClr val="accent4"/>
                </a:solidFill>
              </a:defRPr>
            </a:lvl8pPr>
            <a:lvl9pPr lvl="8" rtl="0">
              <a:lnSpc>
                <a:spcPct val="100000"/>
              </a:lnSpc>
              <a:spcBef>
                <a:spcPts val="0"/>
              </a:spcBef>
              <a:spcAft>
                <a:spcPts val="0"/>
              </a:spcAft>
              <a:buClr>
                <a:schemeClr val="accent4"/>
              </a:buClr>
              <a:buSzPts val="1400"/>
              <a:buNone/>
              <a:defRPr>
                <a:solidFill>
                  <a:schemeClr val="accent4"/>
                </a:solidFill>
              </a:defRPr>
            </a:lvl9pPr>
          </a:lstStyle>
          <a:p>
            <a:endParaRPr/>
          </a:p>
        </p:txBody>
      </p:sp>
      <p:sp>
        <p:nvSpPr>
          <p:cNvPr id="15" name="Google Shape;15;p3"/>
          <p:cNvSpPr/>
          <p:nvPr/>
        </p:nvSpPr>
        <p:spPr>
          <a:xfrm rot="7199847">
            <a:off x="6023396" y="745440"/>
            <a:ext cx="5870004" cy="4364167"/>
          </a:xfrm>
          <a:custGeom>
            <a:avLst/>
            <a:gdLst/>
            <a:ahLst/>
            <a:cxnLst/>
            <a:rect l="l" t="t" r="r" b="b"/>
            <a:pathLst>
              <a:path w="255977" h="190311" extrusionOk="0">
                <a:moveTo>
                  <a:pt x="145909" y="1"/>
                </a:moveTo>
                <a:cubicBezTo>
                  <a:pt x="107297" y="1"/>
                  <a:pt x="86873" y="30667"/>
                  <a:pt x="57680" y="44965"/>
                </a:cubicBezTo>
                <a:cubicBezTo>
                  <a:pt x="27929" y="59538"/>
                  <a:pt x="7286" y="72287"/>
                  <a:pt x="3643" y="100824"/>
                </a:cubicBezTo>
                <a:cubicBezTo>
                  <a:pt x="0" y="129361"/>
                  <a:pt x="3035" y="156077"/>
                  <a:pt x="27930" y="169435"/>
                </a:cubicBezTo>
                <a:cubicBezTo>
                  <a:pt x="33671" y="172515"/>
                  <a:pt x="38894" y="173690"/>
                  <a:pt x="43929" y="173690"/>
                </a:cubicBezTo>
                <a:cubicBezTo>
                  <a:pt x="60149" y="173690"/>
                  <a:pt x="74408" y="161493"/>
                  <a:pt x="97659" y="161493"/>
                </a:cubicBezTo>
                <a:cubicBezTo>
                  <a:pt x="98489" y="161493"/>
                  <a:pt x="99330" y="161508"/>
                  <a:pt x="100183" y="161541"/>
                </a:cubicBezTo>
                <a:cubicBezTo>
                  <a:pt x="128173" y="162597"/>
                  <a:pt x="146517" y="190310"/>
                  <a:pt x="177390" y="190310"/>
                </a:cubicBezTo>
                <a:cubicBezTo>
                  <a:pt x="182011" y="190310"/>
                  <a:pt x="186911" y="189690"/>
                  <a:pt x="192167" y="188266"/>
                </a:cubicBezTo>
                <a:cubicBezTo>
                  <a:pt x="218732" y="181070"/>
                  <a:pt x="238428" y="154703"/>
                  <a:pt x="245834" y="129338"/>
                </a:cubicBezTo>
                <a:cubicBezTo>
                  <a:pt x="255976" y="94599"/>
                  <a:pt x="244228" y="59084"/>
                  <a:pt x="220884" y="34080"/>
                </a:cubicBezTo>
                <a:cubicBezTo>
                  <a:pt x="202271" y="14144"/>
                  <a:pt x="176287" y="887"/>
                  <a:pt x="148148" y="35"/>
                </a:cubicBezTo>
                <a:cubicBezTo>
                  <a:pt x="147395" y="12"/>
                  <a:pt x="146649" y="1"/>
                  <a:pt x="145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p:nvPr/>
        </p:nvSpPr>
        <p:spPr>
          <a:xfrm rot="-5400000">
            <a:off x="-2201688" y="2201857"/>
            <a:ext cx="5151907" cy="748530"/>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6824329" y="6"/>
            <a:ext cx="2319625" cy="2292057"/>
          </a:xfrm>
          <a:custGeom>
            <a:avLst/>
            <a:gdLst/>
            <a:ahLst/>
            <a:cxnLst/>
            <a:rect l="l" t="t" r="r" b="b"/>
            <a:pathLst>
              <a:path w="62180" h="61441" extrusionOk="0">
                <a:moveTo>
                  <a:pt x="1" y="0"/>
                </a:moveTo>
                <a:cubicBezTo>
                  <a:pt x="3843" y="8483"/>
                  <a:pt x="12381" y="17218"/>
                  <a:pt x="21823" y="20317"/>
                </a:cubicBezTo>
                <a:cubicBezTo>
                  <a:pt x="24946" y="21342"/>
                  <a:pt x="27882" y="21656"/>
                  <a:pt x="30616" y="21656"/>
                </a:cubicBezTo>
                <a:cubicBezTo>
                  <a:pt x="34940" y="21656"/>
                  <a:pt x="38759" y="20870"/>
                  <a:pt x="42013" y="20870"/>
                </a:cubicBezTo>
                <a:cubicBezTo>
                  <a:pt x="44689" y="20870"/>
                  <a:pt x="46984" y="21401"/>
                  <a:pt x="48864" y="23337"/>
                </a:cubicBezTo>
                <a:cubicBezTo>
                  <a:pt x="55041" y="29693"/>
                  <a:pt x="46293" y="40450"/>
                  <a:pt x="50923" y="50654"/>
                </a:cubicBezTo>
                <a:cubicBezTo>
                  <a:pt x="52882" y="54969"/>
                  <a:pt x="56991" y="58649"/>
                  <a:pt x="62180" y="61441"/>
                </a:cubicBezTo>
                <a:lnTo>
                  <a:pt x="621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FFFFFF"/>
        </a:solidFill>
        <a:effectLst/>
      </p:bgPr>
    </p:bg>
    <p:spTree>
      <p:nvGrpSpPr>
        <p:cNvPr id="1" name="Shape 29"/>
        <p:cNvGrpSpPr/>
        <p:nvPr/>
      </p:nvGrpSpPr>
      <p:grpSpPr>
        <a:xfrm>
          <a:off x="0" y="0"/>
          <a:ext cx="0" cy="0"/>
          <a:chOff x="0" y="0"/>
          <a:chExt cx="0" cy="0"/>
        </a:xfrm>
      </p:grpSpPr>
      <p:sp>
        <p:nvSpPr>
          <p:cNvPr id="30" name="Google Shape;30;p7"/>
          <p:cNvSpPr/>
          <p:nvPr/>
        </p:nvSpPr>
        <p:spPr>
          <a:xfrm>
            <a:off x="0" y="25"/>
            <a:ext cx="10330359" cy="5252720"/>
          </a:xfrm>
          <a:custGeom>
            <a:avLst/>
            <a:gdLst/>
            <a:ahLst/>
            <a:cxnLst/>
            <a:rect l="l" t="t" r="r" b="b"/>
            <a:pathLst>
              <a:path w="91634" h="56032" extrusionOk="0">
                <a:moveTo>
                  <a:pt x="72944" y="1"/>
                </a:moveTo>
                <a:cubicBezTo>
                  <a:pt x="72918" y="2498"/>
                  <a:pt x="72485" y="4974"/>
                  <a:pt x="71661" y="7331"/>
                </a:cubicBezTo>
                <a:cubicBezTo>
                  <a:pt x="70744" y="10254"/>
                  <a:pt x="69211" y="12755"/>
                  <a:pt x="67255" y="14859"/>
                </a:cubicBezTo>
                <a:cubicBezTo>
                  <a:pt x="66600" y="15562"/>
                  <a:pt x="65903" y="16221"/>
                  <a:pt x="65164" y="16833"/>
                </a:cubicBezTo>
                <a:cubicBezTo>
                  <a:pt x="60546" y="20999"/>
                  <a:pt x="54750" y="22539"/>
                  <a:pt x="48672" y="24221"/>
                </a:cubicBezTo>
                <a:cubicBezTo>
                  <a:pt x="45986" y="24922"/>
                  <a:pt x="43442" y="27164"/>
                  <a:pt x="43174" y="30106"/>
                </a:cubicBezTo>
                <a:cubicBezTo>
                  <a:pt x="43004" y="31040"/>
                  <a:pt x="42902" y="31994"/>
                  <a:pt x="42828" y="32954"/>
                </a:cubicBezTo>
                <a:cubicBezTo>
                  <a:pt x="42756" y="33914"/>
                  <a:pt x="42712" y="34881"/>
                  <a:pt x="42657" y="35839"/>
                </a:cubicBezTo>
                <a:cubicBezTo>
                  <a:pt x="42434" y="39678"/>
                  <a:pt x="42021" y="43406"/>
                  <a:pt x="38897" y="46185"/>
                </a:cubicBezTo>
                <a:cubicBezTo>
                  <a:pt x="38232" y="46841"/>
                  <a:pt x="37496" y="47420"/>
                  <a:pt x="36702" y="47915"/>
                </a:cubicBezTo>
                <a:cubicBezTo>
                  <a:pt x="35887" y="48423"/>
                  <a:pt x="35018" y="48842"/>
                  <a:pt x="34113" y="49163"/>
                </a:cubicBezTo>
                <a:cubicBezTo>
                  <a:pt x="30754" y="50381"/>
                  <a:pt x="27301" y="50893"/>
                  <a:pt x="23833" y="50893"/>
                </a:cubicBezTo>
                <a:cubicBezTo>
                  <a:pt x="21316" y="50893"/>
                  <a:pt x="18792" y="50623"/>
                  <a:pt x="16290" y="50158"/>
                </a:cubicBezTo>
                <a:cubicBezTo>
                  <a:pt x="15346" y="49988"/>
                  <a:pt x="14408" y="49789"/>
                  <a:pt x="13474" y="49563"/>
                </a:cubicBezTo>
                <a:cubicBezTo>
                  <a:pt x="10677" y="48886"/>
                  <a:pt x="7922" y="47974"/>
                  <a:pt x="5240" y="46924"/>
                </a:cubicBezTo>
                <a:cubicBezTo>
                  <a:pt x="4339" y="46704"/>
                  <a:pt x="3440" y="46529"/>
                  <a:pt x="2545" y="46420"/>
                </a:cubicBezTo>
                <a:cubicBezTo>
                  <a:pt x="1915" y="46344"/>
                  <a:pt x="1286" y="46302"/>
                  <a:pt x="661" y="46302"/>
                </a:cubicBezTo>
                <a:cubicBezTo>
                  <a:pt x="441" y="46302"/>
                  <a:pt x="221" y="46308"/>
                  <a:pt x="2" y="46318"/>
                </a:cubicBezTo>
                <a:lnTo>
                  <a:pt x="0" y="56031"/>
                </a:lnTo>
                <a:lnTo>
                  <a:pt x="91634" y="56031"/>
                </a:lnTo>
                <a:lnTo>
                  <a:pt x="916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1207500" y="2279175"/>
            <a:ext cx="3357600" cy="2381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32" name="Google Shape;32;p7"/>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800"/>
              <a:buFont typeface="Staatliches"/>
              <a:buNone/>
              <a:defRPr>
                <a:latin typeface="Staatliches"/>
                <a:ea typeface="Staatliches"/>
                <a:cs typeface="Staatliches"/>
                <a:sym typeface="Staatliches"/>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9"/>
          <p:cNvSpPr/>
          <p:nvPr/>
        </p:nvSpPr>
        <p:spPr>
          <a:xfrm rot="5400000">
            <a:off x="6279624" y="2283319"/>
            <a:ext cx="5151907" cy="576855"/>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3"/>
          <p:cNvSpPr txBox="1">
            <a:spLocks noGrp="1"/>
          </p:cNvSpPr>
          <p:nvPr>
            <p:ph type="title" idx="2"/>
          </p:nvPr>
        </p:nvSpPr>
        <p:spPr>
          <a:xfrm>
            <a:off x="691525"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2" name="Google Shape;52;p13"/>
          <p:cNvSpPr txBox="1">
            <a:spLocks noGrp="1"/>
          </p:cNvSpPr>
          <p:nvPr>
            <p:ph type="subTitle" idx="1"/>
          </p:nvPr>
        </p:nvSpPr>
        <p:spPr>
          <a:xfrm>
            <a:off x="691525"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13"/>
          <p:cNvSpPr txBox="1">
            <a:spLocks noGrp="1"/>
          </p:cNvSpPr>
          <p:nvPr>
            <p:ph type="title" idx="3" hasCustomPrompt="1"/>
          </p:nvPr>
        </p:nvSpPr>
        <p:spPr>
          <a:xfrm>
            <a:off x="1134613"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4" name="Google Shape;54;p13"/>
          <p:cNvSpPr txBox="1">
            <a:spLocks noGrp="1"/>
          </p:cNvSpPr>
          <p:nvPr>
            <p:ph type="title" idx="4"/>
          </p:nvPr>
        </p:nvSpPr>
        <p:spPr>
          <a:xfrm>
            <a:off x="2679810"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5" name="Google Shape;55;p13"/>
          <p:cNvSpPr txBox="1">
            <a:spLocks noGrp="1"/>
          </p:cNvSpPr>
          <p:nvPr>
            <p:ph type="subTitle" idx="5"/>
          </p:nvPr>
        </p:nvSpPr>
        <p:spPr>
          <a:xfrm>
            <a:off x="2679810"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6" hasCustomPrompt="1"/>
          </p:nvPr>
        </p:nvSpPr>
        <p:spPr>
          <a:xfrm>
            <a:off x="3122760"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7" name="Google Shape;57;p13"/>
          <p:cNvSpPr txBox="1">
            <a:spLocks noGrp="1"/>
          </p:cNvSpPr>
          <p:nvPr>
            <p:ph type="title" idx="7"/>
          </p:nvPr>
        </p:nvSpPr>
        <p:spPr>
          <a:xfrm>
            <a:off x="4668094"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8" name="Google Shape;58;p13"/>
          <p:cNvSpPr txBox="1">
            <a:spLocks noGrp="1"/>
          </p:cNvSpPr>
          <p:nvPr>
            <p:ph type="subTitle" idx="8"/>
          </p:nvPr>
        </p:nvSpPr>
        <p:spPr>
          <a:xfrm>
            <a:off x="4668094"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 name="Google Shape;59;p13"/>
          <p:cNvSpPr txBox="1">
            <a:spLocks noGrp="1"/>
          </p:cNvSpPr>
          <p:nvPr>
            <p:ph type="title" idx="9" hasCustomPrompt="1"/>
          </p:nvPr>
        </p:nvSpPr>
        <p:spPr>
          <a:xfrm>
            <a:off x="5111182"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0" name="Google Shape;60;p13"/>
          <p:cNvSpPr txBox="1">
            <a:spLocks noGrp="1"/>
          </p:cNvSpPr>
          <p:nvPr>
            <p:ph type="title" idx="13"/>
          </p:nvPr>
        </p:nvSpPr>
        <p:spPr>
          <a:xfrm>
            <a:off x="6656379" y="1701708"/>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1" name="Google Shape;61;p13"/>
          <p:cNvSpPr txBox="1">
            <a:spLocks noGrp="1"/>
          </p:cNvSpPr>
          <p:nvPr>
            <p:ph type="subTitle" idx="14"/>
          </p:nvPr>
        </p:nvSpPr>
        <p:spPr>
          <a:xfrm>
            <a:off x="6656379" y="2122168"/>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15" hasCustomPrompt="1"/>
          </p:nvPr>
        </p:nvSpPr>
        <p:spPr>
          <a:xfrm>
            <a:off x="7099467" y="3402835"/>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3" name="Google Shape;63;p13"/>
          <p:cNvSpPr/>
          <p:nvPr/>
        </p:nvSpPr>
        <p:spPr>
          <a:xfrm rot="10800000">
            <a:off x="89" y="4100866"/>
            <a:ext cx="9161582" cy="1042651"/>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TITLE_AND_BODY_1_1">
    <p:bg>
      <p:bgPr>
        <a:solidFill>
          <a:schemeClr val="accent5"/>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691525"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66" name="Google Shape;66;p14"/>
          <p:cNvSpPr txBox="1">
            <a:spLocks noGrp="1"/>
          </p:cNvSpPr>
          <p:nvPr>
            <p:ph type="subTitle" idx="1"/>
          </p:nvPr>
        </p:nvSpPr>
        <p:spPr>
          <a:xfrm>
            <a:off x="691525"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67" name="Google Shape;67;p14"/>
          <p:cNvSpPr txBox="1">
            <a:spLocks noGrp="1"/>
          </p:cNvSpPr>
          <p:nvPr>
            <p:ph type="title" idx="2"/>
          </p:nvPr>
        </p:nvSpPr>
        <p:spPr>
          <a:xfrm>
            <a:off x="3530550"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68" name="Google Shape;68;p14"/>
          <p:cNvSpPr txBox="1">
            <a:spLocks noGrp="1"/>
          </p:cNvSpPr>
          <p:nvPr>
            <p:ph type="subTitle" idx="3"/>
          </p:nvPr>
        </p:nvSpPr>
        <p:spPr>
          <a:xfrm>
            <a:off x="3530550"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69" name="Google Shape;69;p14"/>
          <p:cNvSpPr txBox="1">
            <a:spLocks noGrp="1"/>
          </p:cNvSpPr>
          <p:nvPr>
            <p:ph type="title" idx="4"/>
          </p:nvPr>
        </p:nvSpPr>
        <p:spPr>
          <a:xfrm>
            <a:off x="6369575" y="3155725"/>
            <a:ext cx="20829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a:solidFill>
                  <a:schemeClr val="accent4"/>
                </a:solidFill>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a:endParaRPr/>
          </a:p>
        </p:txBody>
      </p:sp>
      <p:sp>
        <p:nvSpPr>
          <p:cNvPr id="70" name="Google Shape;70;p14"/>
          <p:cNvSpPr txBox="1">
            <a:spLocks noGrp="1"/>
          </p:cNvSpPr>
          <p:nvPr>
            <p:ph type="subTitle" idx="5"/>
          </p:nvPr>
        </p:nvSpPr>
        <p:spPr>
          <a:xfrm>
            <a:off x="6369575" y="3576194"/>
            <a:ext cx="20829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2100"/>
              <a:buNone/>
              <a:defRPr sz="2100">
                <a:solidFill>
                  <a:schemeClr val="accent4"/>
                </a:solidFill>
              </a:defRPr>
            </a:lvl2pPr>
            <a:lvl3pPr lvl="2" algn="ctr" rtl="0">
              <a:lnSpc>
                <a:spcPct val="100000"/>
              </a:lnSpc>
              <a:spcBef>
                <a:spcPts val="0"/>
              </a:spcBef>
              <a:spcAft>
                <a:spcPts val="0"/>
              </a:spcAft>
              <a:buClr>
                <a:schemeClr val="accent4"/>
              </a:buClr>
              <a:buSzPts val="2100"/>
              <a:buNone/>
              <a:defRPr sz="2100">
                <a:solidFill>
                  <a:schemeClr val="accent4"/>
                </a:solidFill>
              </a:defRPr>
            </a:lvl3pPr>
            <a:lvl4pPr lvl="3" algn="ctr" rtl="0">
              <a:lnSpc>
                <a:spcPct val="100000"/>
              </a:lnSpc>
              <a:spcBef>
                <a:spcPts val="0"/>
              </a:spcBef>
              <a:spcAft>
                <a:spcPts val="0"/>
              </a:spcAft>
              <a:buClr>
                <a:schemeClr val="accent4"/>
              </a:buClr>
              <a:buSzPts val="2100"/>
              <a:buNone/>
              <a:defRPr sz="2100">
                <a:solidFill>
                  <a:schemeClr val="accent4"/>
                </a:solidFill>
              </a:defRPr>
            </a:lvl4pPr>
            <a:lvl5pPr lvl="4" algn="ctr" rtl="0">
              <a:lnSpc>
                <a:spcPct val="100000"/>
              </a:lnSpc>
              <a:spcBef>
                <a:spcPts val="0"/>
              </a:spcBef>
              <a:spcAft>
                <a:spcPts val="0"/>
              </a:spcAft>
              <a:buClr>
                <a:schemeClr val="accent4"/>
              </a:buClr>
              <a:buSzPts val="2100"/>
              <a:buNone/>
              <a:defRPr sz="2100">
                <a:solidFill>
                  <a:schemeClr val="accent4"/>
                </a:solidFill>
              </a:defRPr>
            </a:lvl5pPr>
            <a:lvl6pPr lvl="5" algn="ctr" rtl="0">
              <a:lnSpc>
                <a:spcPct val="100000"/>
              </a:lnSpc>
              <a:spcBef>
                <a:spcPts val="0"/>
              </a:spcBef>
              <a:spcAft>
                <a:spcPts val="0"/>
              </a:spcAft>
              <a:buClr>
                <a:schemeClr val="accent4"/>
              </a:buClr>
              <a:buSzPts val="2100"/>
              <a:buNone/>
              <a:defRPr sz="2100">
                <a:solidFill>
                  <a:schemeClr val="accent4"/>
                </a:solidFill>
              </a:defRPr>
            </a:lvl6pPr>
            <a:lvl7pPr lvl="6" algn="ctr" rtl="0">
              <a:lnSpc>
                <a:spcPct val="100000"/>
              </a:lnSpc>
              <a:spcBef>
                <a:spcPts val="0"/>
              </a:spcBef>
              <a:spcAft>
                <a:spcPts val="0"/>
              </a:spcAft>
              <a:buClr>
                <a:schemeClr val="accent4"/>
              </a:buClr>
              <a:buSzPts val="2100"/>
              <a:buNone/>
              <a:defRPr sz="2100">
                <a:solidFill>
                  <a:schemeClr val="accent4"/>
                </a:solidFill>
              </a:defRPr>
            </a:lvl7pPr>
            <a:lvl8pPr lvl="7" algn="ctr" rtl="0">
              <a:lnSpc>
                <a:spcPct val="100000"/>
              </a:lnSpc>
              <a:spcBef>
                <a:spcPts val="0"/>
              </a:spcBef>
              <a:spcAft>
                <a:spcPts val="0"/>
              </a:spcAft>
              <a:buClr>
                <a:schemeClr val="accent4"/>
              </a:buClr>
              <a:buSzPts val="2100"/>
              <a:buNone/>
              <a:defRPr sz="2100">
                <a:solidFill>
                  <a:schemeClr val="accent4"/>
                </a:solidFill>
              </a:defRPr>
            </a:lvl8pPr>
            <a:lvl9pPr lvl="8" algn="ctr" rtl="0">
              <a:lnSpc>
                <a:spcPct val="100000"/>
              </a:lnSpc>
              <a:spcBef>
                <a:spcPts val="0"/>
              </a:spcBef>
              <a:spcAft>
                <a:spcPts val="0"/>
              </a:spcAft>
              <a:buClr>
                <a:schemeClr val="accent4"/>
              </a:buClr>
              <a:buSzPts val="2100"/>
              <a:buNone/>
              <a:defRPr sz="2100">
                <a:solidFill>
                  <a:schemeClr val="accent4"/>
                </a:solidFill>
              </a:defRPr>
            </a:lvl9pPr>
          </a:lstStyle>
          <a:p>
            <a:endParaRPr/>
          </a:p>
        </p:txBody>
      </p:sp>
      <p:sp>
        <p:nvSpPr>
          <p:cNvPr id="71" name="Google Shape;71;p14"/>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TITLE_ONLY_1">
    <p:bg>
      <p:bgPr>
        <a:solidFill>
          <a:schemeClr val="accent3"/>
        </a:solidFill>
        <a:effectLst/>
      </p:bgPr>
    </p:bg>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alpha val="1696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1pPr>
            <a:lvl2pPr lvl="1">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2pPr>
            <a:lvl3pPr lvl="2">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3pPr>
            <a:lvl4pPr lvl="3">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4pPr>
            <a:lvl5pPr lvl="4">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5pPr>
            <a:lvl6pPr lvl="5">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6pPr>
            <a:lvl7pPr lvl="6">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7pPr>
            <a:lvl8pPr lvl="7">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8pPr>
            <a:lvl9pPr lvl="8">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5"/>
              </a:buClr>
              <a:buSzPts val="1800"/>
              <a:buFont typeface="Oxygen"/>
              <a:buChar char="●"/>
              <a:defRPr sz="1800">
                <a:solidFill>
                  <a:schemeClr val="accent5"/>
                </a:solidFill>
                <a:latin typeface="Oxygen"/>
                <a:ea typeface="Oxygen"/>
                <a:cs typeface="Oxygen"/>
                <a:sym typeface="Oxygen"/>
              </a:defRPr>
            </a:lvl1pPr>
            <a:lvl2pPr marL="914400" lvl="1"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2pPr>
            <a:lvl3pPr marL="1371600" lvl="2"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3pPr>
            <a:lvl4pPr marL="1828800" lvl="3"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4pPr>
            <a:lvl5pPr marL="2286000" lvl="4"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5pPr>
            <a:lvl6pPr marL="2743200" lvl="5"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6pPr>
            <a:lvl7pPr marL="3200400" lvl="6"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7pPr>
            <a:lvl8pPr marL="3657600" lvl="7"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8pPr>
            <a:lvl9pPr marL="4114800" lvl="8" indent="-317500">
              <a:lnSpc>
                <a:spcPct val="100000"/>
              </a:lnSpc>
              <a:spcBef>
                <a:spcPts val="1600"/>
              </a:spcBef>
              <a:spcAft>
                <a:spcPts val="1600"/>
              </a:spcAft>
              <a:buClr>
                <a:schemeClr val="accent5"/>
              </a:buClr>
              <a:buSzPts val="1400"/>
              <a:buFont typeface="Oxygen"/>
              <a:buChar char="■"/>
              <a:defRPr>
                <a:solidFill>
                  <a:schemeClr val="accent5"/>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0" r:id="rId8"/>
    <p:sldLayoutId id="2147483661" r:id="rId9"/>
    <p:sldLayoutId id="2147483665"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OWYwzEjlBNkIroA5_fzyM-jGLfZbq8fn/view?usp=share_link" TargetMode="External"/><Relationship Id="rId7" Type="http://schemas.openxmlformats.org/officeDocument/2006/relationships/hyperlink" Target="https://drive.google.com/file/d/1ANtbDu7HR-Qa8JmoJYglu2TqEiKjhb7e/view?usp=share_link"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drive.google.com/file/d/1U_PWV5aBKRRQCQNHuRDWNLzPUovFo_2x/view?usp=sharing" TargetMode="External"/><Relationship Id="rId5" Type="http://schemas.openxmlformats.org/officeDocument/2006/relationships/hyperlink" Target="https://drive.google.com/file/d/1U_PWV5aBKRRQCQNHuRDWNLzPUovFo_2x/view?usp=share_link" TargetMode="External"/><Relationship Id="rId4" Type="http://schemas.openxmlformats.org/officeDocument/2006/relationships/hyperlink" Target="https://drive.google.com/file/d/1tIrt7131rFo8VU8VFyAFEUoWF5z0fsh3/view?usp=share_link"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imasbaswara81/Customer-Churn"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https://github.com/dimasbaswara81/Health-Insurance-Cross-Sell-Prediction" TargetMode="External"/><Relationship Id="rId4" Type="http://schemas.openxmlformats.org/officeDocument/2006/relationships/hyperlink" Target="https://github.com/dimasbaswara81/Airlines-Customer-Segmentat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hyperlink" Target="http://www.linkedin.com/in/dwapramudita"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github.com/dimasbaswara81" TargetMode="Externa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5362542" y="2145755"/>
            <a:ext cx="3432000" cy="16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0" dirty="0"/>
              <a:t>Data science</a:t>
            </a:r>
            <a:br>
              <a:rPr lang="en-US" b="0" dirty="0"/>
            </a:br>
            <a:r>
              <a:rPr lang="en-US" b="0" dirty="0" err="1"/>
              <a:t>portofolio</a:t>
            </a:r>
            <a:endParaRPr b="0" dirty="0"/>
          </a:p>
        </p:txBody>
      </p:sp>
      <p:sp>
        <p:nvSpPr>
          <p:cNvPr id="133" name="Google Shape;133;p26"/>
          <p:cNvSpPr txBox="1">
            <a:spLocks noGrp="1"/>
          </p:cNvSpPr>
          <p:nvPr>
            <p:ph type="subTitle" idx="1"/>
          </p:nvPr>
        </p:nvSpPr>
        <p:spPr>
          <a:xfrm>
            <a:off x="5316967" y="3721604"/>
            <a:ext cx="343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rPr>
              <a:t>Dimas Baswara Pramudita</a:t>
            </a:r>
            <a:endParaRPr dirty="0">
              <a:solidFill>
                <a:schemeClr val="accent4"/>
              </a:solidFill>
            </a:endParaRPr>
          </a:p>
        </p:txBody>
      </p:sp>
      <p:grpSp>
        <p:nvGrpSpPr>
          <p:cNvPr id="134" name="Google Shape;134;p26"/>
          <p:cNvGrpSpPr/>
          <p:nvPr/>
        </p:nvGrpSpPr>
        <p:grpSpPr>
          <a:xfrm rot="-915825" flipH="1">
            <a:off x="-411003" y="419384"/>
            <a:ext cx="5870266" cy="4571597"/>
            <a:chOff x="1212675" y="238125"/>
            <a:chExt cx="6725077" cy="5237300"/>
          </a:xfrm>
        </p:grpSpPr>
        <p:sp>
          <p:nvSpPr>
            <p:cNvPr id="135" name="Google Shape;135;p26"/>
            <p:cNvSpPr/>
            <p:nvPr/>
          </p:nvSpPr>
          <p:spPr>
            <a:xfrm>
              <a:off x="3480175" y="4608600"/>
              <a:ext cx="848150" cy="702675"/>
            </a:xfrm>
            <a:custGeom>
              <a:avLst/>
              <a:gdLst/>
              <a:ahLst/>
              <a:cxnLst/>
              <a:rect l="l" t="t" r="r" b="b"/>
              <a:pathLst>
                <a:path w="33926" h="28107" extrusionOk="0">
                  <a:moveTo>
                    <a:pt x="10311" y="1"/>
                  </a:moveTo>
                  <a:lnTo>
                    <a:pt x="0" y="3753"/>
                  </a:lnTo>
                  <a:lnTo>
                    <a:pt x="2918" y="21012"/>
                  </a:lnTo>
                  <a:cubicBezTo>
                    <a:pt x="2918" y="21012"/>
                    <a:pt x="15045" y="24329"/>
                    <a:pt x="17384" y="24915"/>
                  </a:cubicBezTo>
                  <a:cubicBezTo>
                    <a:pt x="18164" y="25110"/>
                    <a:pt x="19110" y="25175"/>
                    <a:pt x="20024" y="25175"/>
                  </a:cubicBezTo>
                  <a:cubicBezTo>
                    <a:pt x="21852" y="25175"/>
                    <a:pt x="23554" y="24915"/>
                    <a:pt x="23554" y="24915"/>
                  </a:cubicBezTo>
                  <a:lnTo>
                    <a:pt x="31107" y="28107"/>
                  </a:lnTo>
                  <a:lnTo>
                    <a:pt x="33926" y="28107"/>
                  </a:lnTo>
                  <a:lnTo>
                    <a:pt x="33533" y="13560"/>
                  </a:lnTo>
                  <a:lnTo>
                    <a:pt x="10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3118550" y="880925"/>
              <a:ext cx="659425" cy="4560550"/>
            </a:xfrm>
            <a:custGeom>
              <a:avLst/>
              <a:gdLst/>
              <a:ahLst/>
              <a:cxnLst/>
              <a:rect l="l" t="t" r="r" b="b"/>
              <a:pathLst>
                <a:path w="26377" h="182422" extrusionOk="0">
                  <a:moveTo>
                    <a:pt x="24052" y="0"/>
                  </a:moveTo>
                  <a:cubicBezTo>
                    <a:pt x="22769" y="0"/>
                    <a:pt x="21729" y="1040"/>
                    <a:pt x="21729" y="2324"/>
                  </a:cubicBezTo>
                  <a:lnTo>
                    <a:pt x="21729" y="173021"/>
                  </a:lnTo>
                  <a:cubicBezTo>
                    <a:pt x="21729" y="175642"/>
                    <a:pt x="19596" y="177775"/>
                    <a:pt x="16973" y="177775"/>
                  </a:cubicBezTo>
                  <a:lnTo>
                    <a:pt x="9402" y="177775"/>
                  </a:lnTo>
                  <a:cubicBezTo>
                    <a:pt x="6824" y="177775"/>
                    <a:pt x="4647" y="176137"/>
                    <a:pt x="4647" y="174201"/>
                  </a:cubicBezTo>
                  <a:lnTo>
                    <a:pt x="4647" y="168301"/>
                  </a:lnTo>
                  <a:cubicBezTo>
                    <a:pt x="4647" y="167017"/>
                    <a:pt x="3607" y="165977"/>
                    <a:pt x="2323" y="165977"/>
                  </a:cubicBezTo>
                  <a:cubicBezTo>
                    <a:pt x="1040" y="165977"/>
                    <a:pt x="0" y="167017"/>
                    <a:pt x="0" y="168301"/>
                  </a:cubicBezTo>
                  <a:lnTo>
                    <a:pt x="0" y="174199"/>
                  </a:lnTo>
                  <a:cubicBezTo>
                    <a:pt x="0" y="178733"/>
                    <a:pt x="4218" y="182421"/>
                    <a:pt x="9402" y="182421"/>
                  </a:cubicBezTo>
                  <a:lnTo>
                    <a:pt x="16973" y="182421"/>
                  </a:lnTo>
                  <a:cubicBezTo>
                    <a:pt x="22157" y="182421"/>
                    <a:pt x="26377" y="178205"/>
                    <a:pt x="26375" y="173021"/>
                  </a:cubicBezTo>
                  <a:lnTo>
                    <a:pt x="26375" y="2324"/>
                  </a:lnTo>
                  <a:cubicBezTo>
                    <a:pt x="26375" y="1040"/>
                    <a:pt x="25335" y="0"/>
                    <a:pt x="24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3461350" y="5006800"/>
              <a:ext cx="276650" cy="127075"/>
            </a:xfrm>
            <a:custGeom>
              <a:avLst/>
              <a:gdLst/>
              <a:ahLst/>
              <a:cxnLst/>
              <a:rect l="l" t="t" r="r" b="b"/>
              <a:pathLst>
                <a:path w="11066" h="5083" extrusionOk="0">
                  <a:moveTo>
                    <a:pt x="2541" y="1"/>
                  </a:moveTo>
                  <a:cubicBezTo>
                    <a:pt x="1138" y="1"/>
                    <a:pt x="0" y="1138"/>
                    <a:pt x="0" y="2542"/>
                  </a:cubicBezTo>
                  <a:cubicBezTo>
                    <a:pt x="0" y="3945"/>
                    <a:pt x="1138" y="5083"/>
                    <a:pt x="2541" y="5083"/>
                  </a:cubicBezTo>
                  <a:lnTo>
                    <a:pt x="8524" y="5083"/>
                  </a:lnTo>
                  <a:cubicBezTo>
                    <a:pt x="9928" y="5083"/>
                    <a:pt x="11065" y="3945"/>
                    <a:pt x="11065" y="2542"/>
                  </a:cubicBezTo>
                  <a:cubicBezTo>
                    <a:pt x="11065" y="1138"/>
                    <a:pt x="9926" y="1"/>
                    <a:pt x="8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3407525" y="4888400"/>
              <a:ext cx="356375" cy="118425"/>
            </a:xfrm>
            <a:custGeom>
              <a:avLst/>
              <a:gdLst/>
              <a:ahLst/>
              <a:cxnLst/>
              <a:rect l="l" t="t" r="r" b="b"/>
              <a:pathLst>
                <a:path w="14255" h="4737" extrusionOk="0">
                  <a:moveTo>
                    <a:pt x="2370" y="0"/>
                  </a:moveTo>
                  <a:cubicBezTo>
                    <a:pt x="1060" y="0"/>
                    <a:pt x="0" y="1060"/>
                    <a:pt x="0" y="2370"/>
                  </a:cubicBezTo>
                  <a:cubicBezTo>
                    <a:pt x="0" y="3677"/>
                    <a:pt x="1059" y="4737"/>
                    <a:pt x="2367" y="4737"/>
                  </a:cubicBezTo>
                  <a:cubicBezTo>
                    <a:pt x="2368" y="4737"/>
                    <a:pt x="2369" y="4737"/>
                    <a:pt x="2370" y="4737"/>
                  </a:cubicBezTo>
                  <a:lnTo>
                    <a:pt x="11886" y="4737"/>
                  </a:lnTo>
                  <a:cubicBezTo>
                    <a:pt x="11887" y="4737"/>
                    <a:pt x="11888" y="4737"/>
                    <a:pt x="11889" y="4737"/>
                  </a:cubicBezTo>
                  <a:cubicBezTo>
                    <a:pt x="13195" y="4737"/>
                    <a:pt x="14254" y="3677"/>
                    <a:pt x="14254" y="2370"/>
                  </a:cubicBezTo>
                  <a:cubicBezTo>
                    <a:pt x="14254" y="1060"/>
                    <a:pt x="13194" y="0"/>
                    <a:pt x="118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3405500" y="4748000"/>
              <a:ext cx="343125" cy="140425"/>
            </a:xfrm>
            <a:custGeom>
              <a:avLst/>
              <a:gdLst/>
              <a:ahLst/>
              <a:cxnLst/>
              <a:rect l="l" t="t" r="r" b="b"/>
              <a:pathLst>
                <a:path w="13725" h="5617" extrusionOk="0">
                  <a:moveTo>
                    <a:pt x="2809" y="1"/>
                  </a:moveTo>
                  <a:cubicBezTo>
                    <a:pt x="1259" y="1"/>
                    <a:pt x="2" y="1258"/>
                    <a:pt x="2" y="2808"/>
                  </a:cubicBezTo>
                  <a:cubicBezTo>
                    <a:pt x="1" y="4359"/>
                    <a:pt x="1259" y="5616"/>
                    <a:pt x="2809" y="5616"/>
                  </a:cubicBezTo>
                  <a:lnTo>
                    <a:pt x="10918" y="5616"/>
                  </a:lnTo>
                  <a:cubicBezTo>
                    <a:pt x="12468" y="5616"/>
                    <a:pt x="13724" y="4359"/>
                    <a:pt x="13724" y="2808"/>
                  </a:cubicBezTo>
                  <a:lnTo>
                    <a:pt x="13723" y="2808"/>
                  </a:lnTo>
                  <a:cubicBezTo>
                    <a:pt x="13723" y="1258"/>
                    <a:pt x="12466" y="1"/>
                    <a:pt x="10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3422800" y="4639725"/>
              <a:ext cx="325825" cy="108300"/>
            </a:xfrm>
            <a:custGeom>
              <a:avLst/>
              <a:gdLst/>
              <a:ahLst/>
              <a:cxnLst/>
              <a:rect l="l" t="t" r="r" b="b"/>
              <a:pathLst>
                <a:path w="13033" h="4332" extrusionOk="0">
                  <a:moveTo>
                    <a:pt x="2166" y="1"/>
                  </a:moveTo>
                  <a:cubicBezTo>
                    <a:pt x="969" y="1"/>
                    <a:pt x="0" y="971"/>
                    <a:pt x="0" y="2166"/>
                  </a:cubicBezTo>
                  <a:cubicBezTo>
                    <a:pt x="0" y="3363"/>
                    <a:pt x="971" y="4332"/>
                    <a:pt x="2166" y="4332"/>
                  </a:cubicBezTo>
                  <a:lnTo>
                    <a:pt x="10867" y="4332"/>
                  </a:lnTo>
                  <a:cubicBezTo>
                    <a:pt x="12062" y="4332"/>
                    <a:pt x="13032" y="3363"/>
                    <a:pt x="13032" y="2166"/>
                  </a:cubicBezTo>
                  <a:cubicBezTo>
                    <a:pt x="13032" y="971"/>
                    <a:pt x="12063" y="1"/>
                    <a:pt x="10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4420597" y="4864433"/>
              <a:ext cx="3517155" cy="538875"/>
            </a:xfrm>
            <a:custGeom>
              <a:avLst/>
              <a:gdLst/>
              <a:ahLst/>
              <a:cxnLst/>
              <a:rect l="l" t="t" r="r" b="b"/>
              <a:pathLst>
                <a:path w="109637" h="21555" extrusionOk="0">
                  <a:moveTo>
                    <a:pt x="0" y="0"/>
                  </a:moveTo>
                  <a:lnTo>
                    <a:pt x="0" y="21554"/>
                  </a:lnTo>
                  <a:lnTo>
                    <a:pt x="109637" y="21554"/>
                  </a:lnTo>
                  <a:lnTo>
                    <a:pt x="10963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3635875" y="4651275"/>
              <a:ext cx="113650" cy="73950"/>
            </a:xfrm>
            <a:custGeom>
              <a:avLst/>
              <a:gdLst/>
              <a:ahLst/>
              <a:cxnLst/>
              <a:rect l="l" t="t" r="r" b="b"/>
              <a:pathLst>
                <a:path w="4546" h="2958" extrusionOk="0">
                  <a:moveTo>
                    <a:pt x="2180" y="1"/>
                  </a:moveTo>
                  <a:cubicBezTo>
                    <a:pt x="1101" y="1"/>
                    <a:pt x="0" y="365"/>
                    <a:pt x="0" y="365"/>
                  </a:cubicBezTo>
                  <a:lnTo>
                    <a:pt x="0" y="2679"/>
                  </a:lnTo>
                  <a:cubicBezTo>
                    <a:pt x="0" y="2679"/>
                    <a:pt x="907" y="2958"/>
                    <a:pt x="1856" y="2958"/>
                  </a:cubicBezTo>
                  <a:cubicBezTo>
                    <a:pt x="2440" y="2958"/>
                    <a:pt x="3039" y="2853"/>
                    <a:pt x="3454" y="2513"/>
                  </a:cubicBezTo>
                  <a:cubicBezTo>
                    <a:pt x="4546" y="1620"/>
                    <a:pt x="3646" y="331"/>
                    <a:pt x="3339" y="199"/>
                  </a:cubicBezTo>
                  <a:cubicBezTo>
                    <a:pt x="2997" y="54"/>
                    <a:pt x="2590" y="1"/>
                    <a:pt x="2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3632900" y="4781200"/>
              <a:ext cx="103000" cy="73975"/>
            </a:xfrm>
            <a:custGeom>
              <a:avLst/>
              <a:gdLst/>
              <a:ahLst/>
              <a:cxnLst/>
              <a:rect l="l" t="t" r="r" b="b"/>
              <a:pathLst>
                <a:path w="4120" h="2959" extrusionOk="0">
                  <a:moveTo>
                    <a:pt x="1976" y="1"/>
                  </a:moveTo>
                  <a:cubicBezTo>
                    <a:pt x="999" y="1"/>
                    <a:pt x="1" y="366"/>
                    <a:pt x="1" y="366"/>
                  </a:cubicBezTo>
                  <a:lnTo>
                    <a:pt x="1" y="2680"/>
                  </a:lnTo>
                  <a:cubicBezTo>
                    <a:pt x="1" y="2680"/>
                    <a:pt x="823" y="2958"/>
                    <a:pt x="1683" y="2958"/>
                  </a:cubicBezTo>
                  <a:cubicBezTo>
                    <a:pt x="2212" y="2958"/>
                    <a:pt x="2755" y="2853"/>
                    <a:pt x="3131" y="2513"/>
                  </a:cubicBezTo>
                  <a:cubicBezTo>
                    <a:pt x="4119" y="1621"/>
                    <a:pt x="3305" y="330"/>
                    <a:pt x="3026" y="200"/>
                  </a:cubicBezTo>
                  <a:cubicBezTo>
                    <a:pt x="2717" y="54"/>
                    <a:pt x="2348" y="1"/>
                    <a:pt x="1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3649075" y="4910625"/>
              <a:ext cx="103925" cy="73975"/>
            </a:xfrm>
            <a:custGeom>
              <a:avLst/>
              <a:gdLst/>
              <a:ahLst/>
              <a:cxnLst/>
              <a:rect l="l" t="t" r="r" b="b"/>
              <a:pathLst>
                <a:path w="4157" h="2959" extrusionOk="0">
                  <a:moveTo>
                    <a:pt x="1991" y="1"/>
                  </a:moveTo>
                  <a:cubicBezTo>
                    <a:pt x="1006" y="1"/>
                    <a:pt x="0" y="365"/>
                    <a:pt x="0" y="365"/>
                  </a:cubicBezTo>
                  <a:lnTo>
                    <a:pt x="0" y="2678"/>
                  </a:lnTo>
                  <a:cubicBezTo>
                    <a:pt x="0" y="2678"/>
                    <a:pt x="831" y="2958"/>
                    <a:pt x="1700" y="2958"/>
                  </a:cubicBezTo>
                  <a:cubicBezTo>
                    <a:pt x="2233" y="2958"/>
                    <a:pt x="2780" y="2853"/>
                    <a:pt x="3159" y="2514"/>
                  </a:cubicBezTo>
                  <a:cubicBezTo>
                    <a:pt x="4157" y="1621"/>
                    <a:pt x="3335" y="331"/>
                    <a:pt x="3053" y="200"/>
                  </a:cubicBezTo>
                  <a:cubicBezTo>
                    <a:pt x="2740" y="54"/>
                    <a:pt x="2367" y="1"/>
                    <a:pt x="1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3626850" y="5036700"/>
              <a:ext cx="103400" cy="67275"/>
            </a:xfrm>
            <a:custGeom>
              <a:avLst/>
              <a:gdLst/>
              <a:ahLst/>
              <a:cxnLst/>
              <a:rect l="l" t="t" r="r" b="b"/>
              <a:pathLst>
                <a:path w="4136" h="2691" extrusionOk="0">
                  <a:moveTo>
                    <a:pt x="1981" y="1"/>
                  </a:moveTo>
                  <a:cubicBezTo>
                    <a:pt x="1001" y="1"/>
                    <a:pt x="0" y="332"/>
                    <a:pt x="0" y="332"/>
                  </a:cubicBezTo>
                  <a:lnTo>
                    <a:pt x="0" y="2437"/>
                  </a:lnTo>
                  <a:cubicBezTo>
                    <a:pt x="0" y="2437"/>
                    <a:pt x="825" y="2690"/>
                    <a:pt x="1689" y="2690"/>
                  </a:cubicBezTo>
                  <a:cubicBezTo>
                    <a:pt x="2219" y="2690"/>
                    <a:pt x="2765" y="2595"/>
                    <a:pt x="3143" y="2286"/>
                  </a:cubicBezTo>
                  <a:cubicBezTo>
                    <a:pt x="4135" y="1475"/>
                    <a:pt x="3316" y="302"/>
                    <a:pt x="3037" y="182"/>
                  </a:cubicBezTo>
                  <a:cubicBezTo>
                    <a:pt x="2726" y="49"/>
                    <a:pt x="2355" y="1"/>
                    <a:pt x="1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366625" y="4501600"/>
              <a:ext cx="961750" cy="490300"/>
            </a:xfrm>
            <a:custGeom>
              <a:avLst/>
              <a:gdLst/>
              <a:ahLst/>
              <a:cxnLst/>
              <a:rect l="l" t="t" r="r" b="b"/>
              <a:pathLst>
                <a:path w="38470" h="19612" extrusionOk="0">
                  <a:moveTo>
                    <a:pt x="9480" y="0"/>
                  </a:moveTo>
                  <a:cubicBezTo>
                    <a:pt x="9113" y="0"/>
                    <a:pt x="8821" y="32"/>
                    <a:pt x="8631" y="102"/>
                  </a:cubicBezTo>
                  <a:cubicBezTo>
                    <a:pt x="6213" y="995"/>
                    <a:pt x="1099" y="4198"/>
                    <a:pt x="298" y="5210"/>
                  </a:cubicBezTo>
                  <a:cubicBezTo>
                    <a:pt x="0" y="5586"/>
                    <a:pt x="1561" y="7679"/>
                    <a:pt x="4178" y="7679"/>
                  </a:cubicBezTo>
                  <a:cubicBezTo>
                    <a:pt x="4705" y="7679"/>
                    <a:pt x="5275" y="7594"/>
                    <a:pt x="5881" y="7393"/>
                  </a:cubicBezTo>
                  <a:cubicBezTo>
                    <a:pt x="9499" y="6194"/>
                    <a:pt x="10224" y="5741"/>
                    <a:pt x="10224" y="5741"/>
                  </a:cubicBezTo>
                  <a:lnTo>
                    <a:pt x="16688" y="9315"/>
                  </a:lnTo>
                  <a:cubicBezTo>
                    <a:pt x="16688" y="9315"/>
                    <a:pt x="16662" y="17601"/>
                    <a:pt x="21130" y="19035"/>
                  </a:cubicBezTo>
                  <a:cubicBezTo>
                    <a:pt x="22456" y="19462"/>
                    <a:pt x="23866" y="19611"/>
                    <a:pt x="25193" y="19611"/>
                  </a:cubicBezTo>
                  <a:cubicBezTo>
                    <a:pt x="28339" y="19611"/>
                    <a:pt x="31022" y="18770"/>
                    <a:pt x="31022" y="18770"/>
                  </a:cubicBezTo>
                  <a:lnTo>
                    <a:pt x="38469" y="19088"/>
                  </a:lnTo>
                  <a:lnTo>
                    <a:pt x="38468" y="15260"/>
                  </a:lnTo>
                  <a:cubicBezTo>
                    <a:pt x="38454" y="15263"/>
                    <a:pt x="38425" y="15264"/>
                    <a:pt x="38383" y="15264"/>
                  </a:cubicBezTo>
                  <a:cubicBezTo>
                    <a:pt x="37625" y="15264"/>
                    <a:pt x="32565" y="14835"/>
                    <a:pt x="32565" y="14835"/>
                  </a:cubicBezTo>
                  <a:lnTo>
                    <a:pt x="19853" y="1911"/>
                  </a:lnTo>
                  <a:cubicBezTo>
                    <a:pt x="19853" y="1911"/>
                    <a:pt x="12353" y="0"/>
                    <a:pt x="94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364350" y="4563175"/>
              <a:ext cx="128125" cy="77650"/>
            </a:xfrm>
            <a:custGeom>
              <a:avLst/>
              <a:gdLst/>
              <a:ahLst/>
              <a:cxnLst/>
              <a:rect l="l" t="t" r="r" b="b"/>
              <a:pathLst>
                <a:path w="5125" h="3106" extrusionOk="0">
                  <a:moveTo>
                    <a:pt x="4191" y="1"/>
                  </a:moveTo>
                  <a:lnTo>
                    <a:pt x="0" y="2385"/>
                  </a:lnTo>
                  <a:cubicBezTo>
                    <a:pt x="0" y="2385"/>
                    <a:pt x="565" y="3105"/>
                    <a:pt x="1673" y="3105"/>
                  </a:cubicBezTo>
                  <a:cubicBezTo>
                    <a:pt x="1822" y="3105"/>
                    <a:pt x="1981" y="3092"/>
                    <a:pt x="2149" y="3063"/>
                  </a:cubicBezTo>
                  <a:cubicBezTo>
                    <a:pt x="3570" y="2814"/>
                    <a:pt x="5124" y="1194"/>
                    <a:pt x="5124" y="1194"/>
                  </a:cubicBezTo>
                  <a:lnTo>
                    <a:pt x="4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4188950" y="4792300"/>
              <a:ext cx="269775" cy="683125"/>
            </a:xfrm>
            <a:custGeom>
              <a:avLst/>
              <a:gdLst/>
              <a:ahLst/>
              <a:cxnLst/>
              <a:rect l="l" t="t" r="r" b="b"/>
              <a:pathLst>
                <a:path w="10791" h="27325" extrusionOk="0">
                  <a:moveTo>
                    <a:pt x="0" y="1"/>
                  </a:moveTo>
                  <a:lnTo>
                    <a:pt x="0" y="27324"/>
                  </a:lnTo>
                  <a:lnTo>
                    <a:pt x="10790" y="27324"/>
                  </a:lnTo>
                  <a:lnTo>
                    <a:pt x="107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3083450" y="3030450"/>
              <a:ext cx="636400" cy="1036125"/>
            </a:xfrm>
            <a:custGeom>
              <a:avLst/>
              <a:gdLst/>
              <a:ahLst/>
              <a:cxnLst/>
              <a:rect l="l" t="t" r="r" b="b"/>
              <a:pathLst>
                <a:path w="25456" h="41445" extrusionOk="0">
                  <a:moveTo>
                    <a:pt x="13592" y="0"/>
                  </a:moveTo>
                  <a:cubicBezTo>
                    <a:pt x="7039" y="0"/>
                    <a:pt x="1727" y="5313"/>
                    <a:pt x="1727" y="11865"/>
                  </a:cubicBezTo>
                  <a:cubicBezTo>
                    <a:pt x="1727" y="11865"/>
                    <a:pt x="1" y="26103"/>
                    <a:pt x="25456" y="41444"/>
                  </a:cubicBezTo>
                  <a:lnTo>
                    <a:pt x="25456" y="11865"/>
                  </a:lnTo>
                  <a:cubicBezTo>
                    <a:pt x="25456" y="5313"/>
                    <a:pt x="20144" y="0"/>
                    <a:pt x="1359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225950" y="409400"/>
              <a:ext cx="2477375" cy="2495250"/>
            </a:xfrm>
            <a:custGeom>
              <a:avLst/>
              <a:gdLst/>
              <a:ahLst/>
              <a:cxnLst/>
              <a:rect l="l" t="t" r="r" b="b"/>
              <a:pathLst>
                <a:path w="99095" h="99810" extrusionOk="0">
                  <a:moveTo>
                    <a:pt x="99095" y="0"/>
                  </a:moveTo>
                  <a:cubicBezTo>
                    <a:pt x="98938" y="0"/>
                    <a:pt x="98790" y="0"/>
                    <a:pt x="98635" y="10"/>
                  </a:cubicBezTo>
                  <a:cubicBezTo>
                    <a:pt x="97807" y="15"/>
                    <a:pt x="96985" y="37"/>
                    <a:pt x="96164" y="66"/>
                  </a:cubicBezTo>
                  <a:cubicBezTo>
                    <a:pt x="44310" y="1892"/>
                    <a:pt x="2528" y="43285"/>
                    <a:pt x="58" y="94969"/>
                  </a:cubicBezTo>
                  <a:cubicBezTo>
                    <a:pt x="51" y="95131"/>
                    <a:pt x="43" y="95286"/>
                    <a:pt x="37" y="95450"/>
                  </a:cubicBezTo>
                  <a:cubicBezTo>
                    <a:pt x="22" y="95827"/>
                    <a:pt x="9" y="96201"/>
                    <a:pt x="0" y="96577"/>
                  </a:cubicBezTo>
                  <a:cubicBezTo>
                    <a:pt x="256" y="96555"/>
                    <a:pt x="461" y="96328"/>
                    <a:pt x="461" y="96066"/>
                  </a:cubicBezTo>
                  <a:lnTo>
                    <a:pt x="461" y="95470"/>
                  </a:lnTo>
                  <a:cubicBezTo>
                    <a:pt x="461" y="95435"/>
                    <a:pt x="454" y="95399"/>
                    <a:pt x="454" y="95364"/>
                  </a:cubicBezTo>
                  <a:cubicBezTo>
                    <a:pt x="5515" y="94423"/>
                    <a:pt x="12205" y="93850"/>
                    <a:pt x="19538" y="93850"/>
                  </a:cubicBezTo>
                  <a:cubicBezTo>
                    <a:pt x="34129" y="93850"/>
                    <a:pt x="46170" y="96115"/>
                    <a:pt x="47961" y="99054"/>
                  </a:cubicBezTo>
                  <a:lnTo>
                    <a:pt x="47961" y="99060"/>
                  </a:lnTo>
                  <a:cubicBezTo>
                    <a:pt x="47791" y="99137"/>
                    <a:pt x="47678" y="99315"/>
                    <a:pt x="47678" y="99512"/>
                  </a:cubicBezTo>
                  <a:lnTo>
                    <a:pt x="47678" y="99809"/>
                  </a:lnTo>
                  <a:lnTo>
                    <a:pt x="48195" y="99809"/>
                  </a:lnTo>
                  <a:cubicBezTo>
                    <a:pt x="48195" y="99542"/>
                    <a:pt x="48195" y="99265"/>
                    <a:pt x="48202" y="98996"/>
                  </a:cubicBezTo>
                  <a:cubicBezTo>
                    <a:pt x="48414" y="46610"/>
                    <a:pt x="69475" y="3845"/>
                    <a:pt x="96114" y="234"/>
                  </a:cubicBezTo>
                  <a:cubicBezTo>
                    <a:pt x="96950" y="128"/>
                    <a:pt x="97791" y="51"/>
                    <a:pt x="98641" y="15"/>
                  </a:cubicBezTo>
                  <a:cubicBezTo>
                    <a:pt x="98790" y="9"/>
                    <a:pt x="98945" y="9"/>
                    <a:pt x="9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2430825" y="409225"/>
              <a:ext cx="3782925" cy="2495450"/>
            </a:xfrm>
            <a:custGeom>
              <a:avLst/>
              <a:gdLst/>
              <a:ahLst/>
              <a:cxnLst/>
              <a:rect l="l" t="t" r="r" b="b"/>
              <a:pathLst>
                <a:path w="151317" h="99818" extrusionOk="0">
                  <a:moveTo>
                    <a:pt x="51562" y="1"/>
                  </a:moveTo>
                  <a:cubicBezTo>
                    <a:pt x="51343" y="1"/>
                    <a:pt x="51116" y="1"/>
                    <a:pt x="50897" y="7"/>
                  </a:cubicBezTo>
                  <a:cubicBezTo>
                    <a:pt x="50747" y="14"/>
                    <a:pt x="50592" y="14"/>
                    <a:pt x="50444" y="21"/>
                  </a:cubicBezTo>
                  <a:lnTo>
                    <a:pt x="50422" y="21"/>
                  </a:lnTo>
                  <a:cubicBezTo>
                    <a:pt x="50216" y="29"/>
                    <a:pt x="50011" y="43"/>
                    <a:pt x="49807" y="56"/>
                  </a:cubicBezTo>
                  <a:cubicBezTo>
                    <a:pt x="49594" y="71"/>
                    <a:pt x="49389" y="85"/>
                    <a:pt x="49177" y="107"/>
                  </a:cubicBezTo>
                  <a:cubicBezTo>
                    <a:pt x="48966" y="120"/>
                    <a:pt x="48753" y="142"/>
                    <a:pt x="48548" y="171"/>
                  </a:cubicBezTo>
                  <a:cubicBezTo>
                    <a:pt x="48344" y="191"/>
                    <a:pt x="48131" y="220"/>
                    <a:pt x="47918" y="241"/>
                  </a:cubicBezTo>
                  <a:cubicBezTo>
                    <a:pt x="47791" y="262"/>
                    <a:pt x="47663" y="284"/>
                    <a:pt x="47535" y="297"/>
                  </a:cubicBezTo>
                  <a:cubicBezTo>
                    <a:pt x="47351" y="326"/>
                    <a:pt x="47161" y="354"/>
                    <a:pt x="46977" y="390"/>
                  </a:cubicBezTo>
                  <a:cubicBezTo>
                    <a:pt x="46758" y="425"/>
                    <a:pt x="46544" y="467"/>
                    <a:pt x="46325" y="510"/>
                  </a:cubicBezTo>
                  <a:cubicBezTo>
                    <a:pt x="46113" y="552"/>
                    <a:pt x="45901" y="595"/>
                    <a:pt x="45681" y="644"/>
                  </a:cubicBezTo>
                  <a:cubicBezTo>
                    <a:pt x="45468" y="686"/>
                    <a:pt x="45255" y="737"/>
                    <a:pt x="45044" y="793"/>
                  </a:cubicBezTo>
                  <a:cubicBezTo>
                    <a:pt x="44832" y="842"/>
                    <a:pt x="44612" y="899"/>
                    <a:pt x="44399" y="956"/>
                  </a:cubicBezTo>
                  <a:cubicBezTo>
                    <a:pt x="44138" y="1027"/>
                    <a:pt x="43869" y="1104"/>
                    <a:pt x="43600" y="1182"/>
                  </a:cubicBezTo>
                  <a:cubicBezTo>
                    <a:pt x="43415" y="1239"/>
                    <a:pt x="43232" y="1296"/>
                    <a:pt x="43048" y="1352"/>
                  </a:cubicBezTo>
                  <a:cubicBezTo>
                    <a:pt x="42864" y="1416"/>
                    <a:pt x="42687" y="1473"/>
                    <a:pt x="42502" y="1537"/>
                  </a:cubicBezTo>
                  <a:cubicBezTo>
                    <a:pt x="42291" y="1607"/>
                    <a:pt x="42079" y="1685"/>
                    <a:pt x="41873" y="1763"/>
                  </a:cubicBezTo>
                  <a:cubicBezTo>
                    <a:pt x="41442" y="1918"/>
                    <a:pt x="41016" y="2088"/>
                    <a:pt x="40584" y="2265"/>
                  </a:cubicBezTo>
                  <a:cubicBezTo>
                    <a:pt x="40188" y="2435"/>
                    <a:pt x="39799" y="2606"/>
                    <a:pt x="39402" y="2789"/>
                  </a:cubicBezTo>
                  <a:cubicBezTo>
                    <a:pt x="38278" y="3323"/>
                    <a:pt x="37181" y="3913"/>
                    <a:pt x="36118" y="4559"/>
                  </a:cubicBezTo>
                  <a:cubicBezTo>
                    <a:pt x="35905" y="4687"/>
                    <a:pt x="35686" y="4820"/>
                    <a:pt x="35474" y="4955"/>
                  </a:cubicBezTo>
                  <a:cubicBezTo>
                    <a:pt x="35262" y="5098"/>
                    <a:pt x="35041" y="5231"/>
                    <a:pt x="34829" y="5381"/>
                  </a:cubicBezTo>
                  <a:cubicBezTo>
                    <a:pt x="34618" y="5522"/>
                    <a:pt x="34404" y="5664"/>
                    <a:pt x="34192" y="5812"/>
                  </a:cubicBezTo>
                  <a:cubicBezTo>
                    <a:pt x="34001" y="5940"/>
                    <a:pt x="33809" y="6075"/>
                    <a:pt x="33626" y="6208"/>
                  </a:cubicBezTo>
                  <a:cubicBezTo>
                    <a:pt x="33435" y="6343"/>
                    <a:pt x="33250" y="6478"/>
                    <a:pt x="33066" y="6619"/>
                  </a:cubicBezTo>
                  <a:cubicBezTo>
                    <a:pt x="32692" y="6895"/>
                    <a:pt x="32323" y="7179"/>
                    <a:pt x="31954" y="7475"/>
                  </a:cubicBezTo>
                  <a:lnTo>
                    <a:pt x="31949" y="7475"/>
                  </a:lnTo>
                  <a:cubicBezTo>
                    <a:pt x="31580" y="7773"/>
                    <a:pt x="31212" y="8070"/>
                    <a:pt x="30850" y="8382"/>
                  </a:cubicBezTo>
                  <a:cubicBezTo>
                    <a:pt x="30497" y="8678"/>
                    <a:pt x="30150" y="8983"/>
                    <a:pt x="29802" y="9302"/>
                  </a:cubicBezTo>
                  <a:cubicBezTo>
                    <a:pt x="29782" y="9317"/>
                    <a:pt x="29763" y="9333"/>
                    <a:pt x="29747" y="9352"/>
                  </a:cubicBezTo>
                  <a:cubicBezTo>
                    <a:pt x="29391" y="9671"/>
                    <a:pt x="29038" y="10003"/>
                    <a:pt x="28692" y="10336"/>
                  </a:cubicBezTo>
                  <a:cubicBezTo>
                    <a:pt x="28515" y="10505"/>
                    <a:pt x="28337" y="10675"/>
                    <a:pt x="28160" y="10852"/>
                  </a:cubicBezTo>
                  <a:lnTo>
                    <a:pt x="27629" y="11384"/>
                  </a:lnTo>
                  <a:cubicBezTo>
                    <a:pt x="27452" y="11560"/>
                    <a:pt x="27275" y="11738"/>
                    <a:pt x="27105" y="11922"/>
                  </a:cubicBezTo>
                  <a:cubicBezTo>
                    <a:pt x="26759" y="12282"/>
                    <a:pt x="26419" y="12650"/>
                    <a:pt x="26065" y="13032"/>
                  </a:cubicBezTo>
                  <a:cubicBezTo>
                    <a:pt x="25711" y="13430"/>
                    <a:pt x="25357" y="13833"/>
                    <a:pt x="25004" y="14244"/>
                  </a:cubicBezTo>
                  <a:cubicBezTo>
                    <a:pt x="24345" y="15008"/>
                    <a:pt x="23694" y="15807"/>
                    <a:pt x="23049" y="16629"/>
                  </a:cubicBezTo>
                  <a:cubicBezTo>
                    <a:pt x="22561" y="17273"/>
                    <a:pt x="22065" y="17924"/>
                    <a:pt x="21583" y="18597"/>
                  </a:cubicBezTo>
                  <a:cubicBezTo>
                    <a:pt x="21428" y="18817"/>
                    <a:pt x="21265" y="19043"/>
                    <a:pt x="21110" y="19262"/>
                  </a:cubicBezTo>
                  <a:cubicBezTo>
                    <a:pt x="20946" y="19490"/>
                    <a:pt x="20791" y="19716"/>
                    <a:pt x="20635" y="19942"/>
                  </a:cubicBezTo>
                  <a:cubicBezTo>
                    <a:pt x="20557" y="20048"/>
                    <a:pt x="20486" y="20156"/>
                    <a:pt x="20416" y="20261"/>
                  </a:cubicBezTo>
                  <a:cubicBezTo>
                    <a:pt x="20176" y="20616"/>
                    <a:pt x="19935" y="20977"/>
                    <a:pt x="19701" y="21337"/>
                  </a:cubicBezTo>
                  <a:cubicBezTo>
                    <a:pt x="19389" y="21811"/>
                    <a:pt x="19086" y="22284"/>
                    <a:pt x="18781" y="22766"/>
                  </a:cubicBezTo>
                  <a:cubicBezTo>
                    <a:pt x="18477" y="23255"/>
                    <a:pt x="18179" y="23743"/>
                    <a:pt x="17881" y="24239"/>
                  </a:cubicBezTo>
                  <a:cubicBezTo>
                    <a:pt x="17436" y="24982"/>
                    <a:pt x="16997" y="25747"/>
                    <a:pt x="16565" y="26519"/>
                  </a:cubicBezTo>
                  <a:cubicBezTo>
                    <a:pt x="16134" y="27298"/>
                    <a:pt x="15701" y="28084"/>
                    <a:pt x="15285" y="28884"/>
                  </a:cubicBezTo>
                  <a:cubicBezTo>
                    <a:pt x="15079" y="29287"/>
                    <a:pt x="14867" y="29690"/>
                    <a:pt x="14668" y="30094"/>
                  </a:cubicBezTo>
                  <a:cubicBezTo>
                    <a:pt x="14456" y="30498"/>
                    <a:pt x="14257" y="30901"/>
                    <a:pt x="14060" y="31312"/>
                  </a:cubicBezTo>
                  <a:cubicBezTo>
                    <a:pt x="13790" y="31871"/>
                    <a:pt x="13522" y="32438"/>
                    <a:pt x="13253" y="33011"/>
                  </a:cubicBezTo>
                  <a:cubicBezTo>
                    <a:pt x="12991" y="33577"/>
                    <a:pt x="12729" y="34143"/>
                    <a:pt x="12474" y="34724"/>
                  </a:cubicBezTo>
                  <a:cubicBezTo>
                    <a:pt x="12220" y="35297"/>
                    <a:pt x="11964" y="35878"/>
                    <a:pt x="11716" y="36465"/>
                  </a:cubicBezTo>
                  <a:cubicBezTo>
                    <a:pt x="11214" y="37641"/>
                    <a:pt x="10732" y="38837"/>
                    <a:pt x="10258" y="40055"/>
                  </a:cubicBezTo>
                  <a:cubicBezTo>
                    <a:pt x="10023" y="40664"/>
                    <a:pt x="9790" y="41280"/>
                    <a:pt x="9564" y="41895"/>
                  </a:cubicBezTo>
                  <a:lnTo>
                    <a:pt x="9564" y="41910"/>
                  </a:lnTo>
                  <a:cubicBezTo>
                    <a:pt x="9522" y="42016"/>
                    <a:pt x="9487" y="42123"/>
                    <a:pt x="9444" y="42229"/>
                  </a:cubicBezTo>
                  <a:cubicBezTo>
                    <a:pt x="9259" y="42738"/>
                    <a:pt x="9069" y="43255"/>
                    <a:pt x="8892" y="43779"/>
                  </a:cubicBezTo>
                  <a:cubicBezTo>
                    <a:pt x="8700" y="44323"/>
                    <a:pt x="8509" y="44869"/>
                    <a:pt x="8326" y="45422"/>
                  </a:cubicBezTo>
                  <a:cubicBezTo>
                    <a:pt x="8297" y="45506"/>
                    <a:pt x="8269" y="45592"/>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464" y="51390"/>
                    <a:pt x="6435" y="51488"/>
                    <a:pt x="6407" y="51588"/>
                  </a:cubicBezTo>
                  <a:cubicBezTo>
                    <a:pt x="6237" y="52189"/>
                    <a:pt x="6066" y="52798"/>
                    <a:pt x="5904" y="53407"/>
                  </a:cubicBezTo>
                  <a:cubicBezTo>
                    <a:pt x="5862" y="53563"/>
                    <a:pt x="5819" y="53725"/>
                    <a:pt x="5776" y="53889"/>
                  </a:cubicBezTo>
                  <a:cubicBezTo>
                    <a:pt x="5615" y="54475"/>
                    <a:pt x="5458" y="55070"/>
                    <a:pt x="5310" y="55665"/>
                  </a:cubicBezTo>
                  <a:cubicBezTo>
                    <a:pt x="5133" y="56352"/>
                    <a:pt x="4963" y="57045"/>
                    <a:pt x="4792" y="57747"/>
                  </a:cubicBezTo>
                  <a:cubicBezTo>
                    <a:pt x="4622" y="58440"/>
                    <a:pt x="4460" y="59141"/>
                    <a:pt x="4304" y="59848"/>
                  </a:cubicBezTo>
                  <a:cubicBezTo>
                    <a:pt x="4141" y="60556"/>
                    <a:pt x="3985" y="61265"/>
                    <a:pt x="3837" y="61980"/>
                  </a:cubicBezTo>
                  <a:cubicBezTo>
                    <a:pt x="3825" y="62021"/>
                    <a:pt x="3815" y="62064"/>
                    <a:pt x="3808" y="62106"/>
                  </a:cubicBezTo>
                  <a:cubicBezTo>
                    <a:pt x="3519" y="63492"/>
                    <a:pt x="3242" y="64896"/>
                    <a:pt x="2981" y="66319"/>
                  </a:cubicBezTo>
                  <a:cubicBezTo>
                    <a:pt x="2846" y="67048"/>
                    <a:pt x="2711" y="67785"/>
                    <a:pt x="2590" y="68521"/>
                  </a:cubicBezTo>
                  <a:cubicBezTo>
                    <a:pt x="2464" y="69257"/>
                    <a:pt x="2343" y="70000"/>
                    <a:pt x="2223" y="70743"/>
                  </a:cubicBezTo>
                  <a:cubicBezTo>
                    <a:pt x="1755" y="73731"/>
                    <a:pt x="1352" y="76775"/>
                    <a:pt x="1033" y="79869"/>
                  </a:cubicBezTo>
                  <a:cubicBezTo>
                    <a:pt x="885" y="81297"/>
                    <a:pt x="750" y="82735"/>
                    <a:pt x="631" y="84187"/>
                  </a:cubicBezTo>
                  <a:cubicBezTo>
                    <a:pt x="616" y="84321"/>
                    <a:pt x="609" y="84456"/>
                    <a:pt x="602" y="84590"/>
                  </a:cubicBezTo>
                  <a:cubicBezTo>
                    <a:pt x="538" y="85362"/>
                    <a:pt x="482" y="86141"/>
                    <a:pt x="432" y="86919"/>
                  </a:cubicBezTo>
                  <a:cubicBezTo>
                    <a:pt x="339" y="88223"/>
                    <a:pt x="263" y="89531"/>
                    <a:pt x="213" y="90841"/>
                  </a:cubicBezTo>
                  <a:cubicBezTo>
                    <a:pt x="199" y="91047"/>
                    <a:pt x="191" y="91258"/>
                    <a:pt x="184" y="91465"/>
                  </a:cubicBezTo>
                  <a:cubicBezTo>
                    <a:pt x="170" y="91585"/>
                    <a:pt x="170" y="91696"/>
                    <a:pt x="162" y="91819"/>
                  </a:cubicBezTo>
                  <a:cubicBezTo>
                    <a:pt x="135" y="92582"/>
                    <a:pt x="113" y="93347"/>
                    <a:pt x="85" y="94119"/>
                  </a:cubicBezTo>
                  <a:cubicBezTo>
                    <a:pt x="33" y="95733"/>
                    <a:pt x="7" y="97361"/>
                    <a:pt x="7" y="99003"/>
                  </a:cubicBezTo>
                  <a:cubicBezTo>
                    <a:pt x="0" y="99273"/>
                    <a:pt x="0" y="99549"/>
                    <a:pt x="0" y="99817"/>
                  </a:cubicBezTo>
                  <a:lnTo>
                    <a:pt x="516" y="99817"/>
                  </a:lnTo>
                  <a:lnTo>
                    <a:pt x="516" y="99519"/>
                  </a:lnTo>
                  <a:cubicBezTo>
                    <a:pt x="516" y="99372"/>
                    <a:pt x="455" y="99232"/>
                    <a:pt x="346" y="99131"/>
                  </a:cubicBezTo>
                  <a:cubicBezTo>
                    <a:pt x="3325" y="96158"/>
                    <a:pt x="25115" y="93857"/>
                    <a:pt x="51557" y="93857"/>
                  </a:cubicBezTo>
                  <a:cubicBezTo>
                    <a:pt x="78026" y="93857"/>
                    <a:pt x="99823" y="96164"/>
                    <a:pt x="102775" y="99137"/>
                  </a:cubicBezTo>
                  <a:cubicBezTo>
                    <a:pt x="102667" y="99235"/>
                    <a:pt x="102606" y="99374"/>
                    <a:pt x="102604" y="99519"/>
                  </a:cubicBezTo>
                  <a:lnTo>
                    <a:pt x="102604" y="99816"/>
                  </a:lnTo>
                  <a:lnTo>
                    <a:pt x="103639" y="99816"/>
                  </a:lnTo>
                  <a:lnTo>
                    <a:pt x="103639" y="99519"/>
                  </a:lnTo>
                  <a:cubicBezTo>
                    <a:pt x="103639" y="99322"/>
                    <a:pt x="103525" y="99144"/>
                    <a:pt x="103354" y="99067"/>
                  </a:cubicBezTo>
                  <a:cubicBezTo>
                    <a:pt x="105196" y="96129"/>
                    <a:pt x="117676" y="93856"/>
                    <a:pt x="132799" y="93856"/>
                  </a:cubicBezTo>
                  <a:cubicBezTo>
                    <a:pt x="139593" y="93856"/>
                    <a:pt x="145859" y="94316"/>
                    <a:pt x="150863" y="95088"/>
                  </a:cubicBezTo>
                  <a:lnTo>
                    <a:pt x="150863" y="95627"/>
                  </a:lnTo>
                  <a:cubicBezTo>
                    <a:pt x="150863" y="95896"/>
                    <a:pt x="151055" y="96107"/>
                    <a:pt x="151317" y="96136"/>
                  </a:cubicBezTo>
                  <a:cubicBezTo>
                    <a:pt x="151303" y="95811"/>
                    <a:pt x="151289" y="95477"/>
                    <a:pt x="151272" y="95152"/>
                  </a:cubicBezTo>
                  <a:cubicBezTo>
                    <a:pt x="151266" y="94953"/>
                    <a:pt x="151251" y="94748"/>
                    <a:pt x="151244" y="94542"/>
                  </a:cubicBezTo>
                  <a:lnTo>
                    <a:pt x="151244" y="94535"/>
                  </a:lnTo>
                  <a:cubicBezTo>
                    <a:pt x="148547" y="42907"/>
                    <a:pt x="106625" y="1664"/>
                    <a:pt x="54713" y="56"/>
                  </a:cubicBezTo>
                  <a:cubicBezTo>
                    <a:pt x="54713" y="54"/>
                    <a:pt x="54712" y="53"/>
                    <a:pt x="54711" y="53"/>
                  </a:cubicBezTo>
                  <a:cubicBezTo>
                    <a:pt x="54709" y="53"/>
                    <a:pt x="54705" y="56"/>
                    <a:pt x="54705" y="56"/>
                  </a:cubicBezTo>
                  <a:cubicBezTo>
                    <a:pt x="53905" y="29"/>
                    <a:pt x="53106" y="14"/>
                    <a:pt x="52299" y="7"/>
                  </a:cubicBezTo>
                  <a:lnTo>
                    <a:pt x="52228" y="7"/>
                  </a:lnTo>
                  <a:cubicBezTo>
                    <a:pt x="52009" y="1"/>
                    <a:pt x="51781" y="1"/>
                    <a:pt x="51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430825" y="409225"/>
              <a:ext cx="2578075" cy="2495450"/>
            </a:xfrm>
            <a:custGeom>
              <a:avLst/>
              <a:gdLst/>
              <a:ahLst/>
              <a:cxnLst/>
              <a:rect l="l" t="t" r="r" b="b"/>
              <a:pathLst>
                <a:path w="103123" h="99818" extrusionOk="0">
                  <a:moveTo>
                    <a:pt x="51562" y="1"/>
                  </a:moveTo>
                  <a:cubicBezTo>
                    <a:pt x="51342" y="1"/>
                    <a:pt x="51116" y="1"/>
                    <a:pt x="50895" y="7"/>
                  </a:cubicBezTo>
                  <a:cubicBezTo>
                    <a:pt x="50747" y="16"/>
                    <a:pt x="50592" y="16"/>
                    <a:pt x="50444" y="21"/>
                  </a:cubicBezTo>
                  <a:lnTo>
                    <a:pt x="50422" y="21"/>
                  </a:lnTo>
                  <a:cubicBezTo>
                    <a:pt x="50216" y="29"/>
                    <a:pt x="50011" y="43"/>
                    <a:pt x="49805" y="56"/>
                  </a:cubicBezTo>
                  <a:cubicBezTo>
                    <a:pt x="49594" y="71"/>
                    <a:pt x="49389" y="86"/>
                    <a:pt x="49177" y="107"/>
                  </a:cubicBezTo>
                  <a:cubicBezTo>
                    <a:pt x="48964" y="120"/>
                    <a:pt x="48752" y="142"/>
                    <a:pt x="48546" y="171"/>
                  </a:cubicBezTo>
                  <a:cubicBezTo>
                    <a:pt x="48342" y="192"/>
                    <a:pt x="48130" y="220"/>
                    <a:pt x="47918" y="241"/>
                  </a:cubicBezTo>
                  <a:cubicBezTo>
                    <a:pt x="47790" y="263"/>
                    <a:pt x="47663" y="284"/>
                    <a:pt x="47535" y="297"/>
                  </a:cubicBezTo>
                  <a:cubicBezTo>
                    <a:pt x="47351" y="326"/>
                    <a:pt x="47159" y="354"/>
                    <a:pt x="46976" y="390"/>
                  </a:cubicBezTo>
                  <a:cubicBezTo>
                    <a:pt x="46757" y="425"/>
                    <a:pt x="46544" y="467"/>
                    <a:pt x="46325" y="510"/>
                  </a:cubicBezTo>
                  <a:cubicBezTo>
                    <a:pt x="46113" y="553"/>
                    <a:pt x="45901" y="595"/>
                    <a:pt x="45681" y="644"/>
                  </a:cubicBezTo>
                  <a:cubicBezTo>
                    <a:pt x="45468" y="688"/>
                    <a:pt x="45255" y="737"/>
                    <a:pt x="45043" y="794"/>
                  </a:cubicBezTo>
                  <a:cubicBezTo>
                    <a:pt x="44831" y="843"/>
                    <a:pt x="44612" y="900"/>
                    <a:pt x="44399" y="956"/>
                  </a:cubicBezTo>
                  <a:cubicBezTo>
                    <a:pt x="44137" y="1027"/>
                    <a:pt x="43869" y="1104"/>
                    <a:pt x="43599" y="1183"/>
                  </a:cubicBezTo>
                  <a:cubicBezTo>
                    <a:pt x="43232" y="1296"/>
                    <a:pt x="42863" y="1409"/>
                    <a:pt x="42502" y="1537"/>
                  </a:cubicBezTo>
                  <a:cubicBezTo>
                    <a:pt x="42290" y="1608"/>
                    <a:pt x="42077" y="1685"/>
                    <a:pt x="41872" y="1763"/>
                  </a:cubicBezTo>
                  <a:cubicBezTo>
                    <a:pt x="41441" y="1918"/>
                    <a:pt x="41016" y="2088"/>
                    <a:pt x="40584" y="2265"/>
                  </a:cubicBezTo>
                  <a:cubicBezTo>
                    <a:pt x="40187" y="2435"/>
                    <a:pt x="39798" y="2606"/>
                    <a:pt x="39402" y="2789"/>
                  </a:cubicBezTo>
                  <a:cubicBezTo>
                    <a:pt x="37583" y="3651"/>
                    <a:pt x="35841" y="4662"/>
                    <a:pt x="34192" y="5812"/>
                  </a:cubicBezTo>
                  <a:cubicBezTo>
                    <a:pt x="34001" y="5940"/>
                    <a:pt x="33809" y="6075"/>
                    <a:pt x="33626" y="6208"/>
                  </a:cubicBezTo>
                  <a:cubicBezTo>
                    <a:pt x="33434" y="6343"/>
                    <a:pt x="33250" y="6478"/>
                    <a:pt x="33066" y="6619"/>
                  </a:cubicBezTo>
                  <a:cubicBezTo>
                    <a:pt x="31572" y="7724"/>
                    <a:pt x="30114" y="8970"/>
                    <a:pt x="28691" y="10336"/>
                  </a:cubicBezTo>
                  <a:cubicBezTo>
                    <a:pt x="28514" y="10506"/>
                    <a:pt x="28337" y="10676"/>
                    <a:pt x="28160" y="10852"/>
                  </a:cubicBezTo>
                  <a:lnTo>
                    <a:pt x="27629" y="11384"/>
                  </a:lnTo>
                  <a:cubicBezTo>
                    <a:pt x="27452" y="11561"/>
                    <a:pt x="27275" y="11738"/>
                    <a:pt x="27105" y="11922"/>
                  </a:cubicBezTo>
                  <a:cubicBezTo>
                    <a:pt x="26751" y="12282"/>
                    <a:pt x="26411" y="12658"/>
                    <a:pt x="26065" y="13034"/>
                  </a:cubicBezTo>
                  <a:cubicBezTo>
                    <a:pt x="25711" y="13430"/>
                    <a:pt x="25357" y="13833"/>
                    <a:pt x="25004" y="14244"/>
                  </a:cubicBezTo>
                  <a:cubicBezTo>
                    <a:pt x="24345" y="15008"/>
                    <a:pt x="23693" y="15807"/>
                    <a:pt x="23049" y="16629"/>
                  </a:cubicBezTo>
                  <a:cubicBezTo>
                    <a:pt x="22561" y="17273"/>
                    <a:pt x="22065" y="17924"/>
                    <a:pt x="21583" y="18597"/>
                  </a:cubicBezTo>
                  <a:cubicBezTo>
                    <a:pt x="21428" y="18817"/>
                    <a:pt x="21265" y="19044"/>
                    <a:pt x="21110" y="19263"/>
                  </a:cubicBezTo>
                  <a:cubicBezTo>
                    <a:pt x="20946" y="19490"/>
                    <a:pt x="20791" y="19716"/>
                    <a:pt x="20635" y="19943"/>
                  </a:cubicBezTo>
                  <a:cubicBezTo>
                    <a:pt x="20557" y="20050"/>
                    <a:pt x="20486" y="20156"/>
                    <a:pt x="20416" y="20262"/>
                  </a:cubicBezTo>
                  <a:cubicBezTo>
                    <a:pt x="20176" y="20616"/>
                    <a:pt x="19935" y="20977"/>
                    <a:pt x="19701" y="21339"/>
                  </a:cubicBezTo>
                  <a:cubicBezTo>
                    <a:pt x="19389" y="21811"/>
                    <a:pt x="19086" y="22286"/>
                    <a:pt x="18781" y="22768"/>
                  </a:cubicBezTo>
                  <a:cubicBezTo>
                    <a:pt x="18477" y="23256"/>
                    <a:pt x="18179" y="23743"/>
                    <a:pt x="17881" y="24239"/>
                  </a:cubicBezTo>
                  <a:cubicBezTo>
                    <a:pt x="17436" y="24983"/>
                    <a:pt x="16997" y="25748"/>
                    <a:pt x="16565" y="26519"/>
                  </a:cubicBezTo>
                  <a:cubicBezTo>
                    <a:pt x="16134" y="27298"/>
                    <a:pt x="15701" y="28084"/>
                    <a:pt x="15283" y="28884"/>
                  </a:cubicBezTo>
                  <a:cubicBezTo>
                    <a:pt x="15079" y="29287"/>
                    <a:pt x="14867" y="29691"/>
                    <a:pt x="14668" y="30095"/>
                  </a:cubicBezTo>
                  <a:cubicBezTo>
                    <a:pt x="14456" y="30498"/>
                    <a:pt x="14257" y="30901"/>
                    <a:pt x="14060" y="31312"/>
                  </a:cubicBezTo>
                  <a:cubicBezTo>
                    <a:pt x="13790" y="31871"/>
                    <a:pt x="13522" y="32438"/>
                    <a:pt x="13253" y="33011"/>
                  </a:cubicBezTo>
                  <a:cubicBezTo>
                    <a:pt x="12990" y="33578"/>
                    <a:pt x="12729" y="34144"/>
                    <a:pt x="12474" y="34724"/>
                  </a:cubicBezTo>
                  <a:cubicBezTo>
                    <a:pt x="12218" y="35298"/>
                    <a:pt x="11964" y="35878"/>
                    <a:pt x="11716" y="36466"/>
                  </a:cubicBezTo>
                  <a:cubicBezTo>
                    <a:pt x="11214" y="37641"/>
                    <a:pt x="10732" y="38837"/>
                    <a:pt x="10258" y="40055"/>
                  </a:cubicBezTo>
                  <a:cubicBezTo>
                    <a:pt x="10023" y="40664"/>
                    <a:pt x="9790" y="41280"/>
                    <a:pt x="9564" y="41897"/>
                  </a:cubicBezTo>
                  <a:lnTo>
                    <a:pt x="9564" y="41910"/>
                  </a:lnTo>
                  <a:cubicBezTo>
                    <a:pt x="9330" y="42527"/>
                    <a:pt x="9111" y="43150"/>
                    <a:pt x="8892" y="43779"/>
                  </a:cubicBezTo>
                  <a:cubicBezTo>
                    <a:pt x="8666" y="44409"/>
                    <a:pt x="8452" y="45039"/>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245" y="52146"/>
                    <a:pt x="6004" y="53011"/>
                    <a:pt x="5778" y="53889"/>
                  </a:cubicBezTo>
                  <a:cubicBezTo>
                    <a:pt x="5615" y="54475"/>
                    <a:pt x="5458" y="55070"/>
                    <a:pt x="5310" y="55665"/>
                  </a:cubicBezTo>
                  <a:cubicBezTo>
                    <a:pt x="5134" y="56352"/>
                    <a:pt x="4964" y="57045"/>
                    <a:pt x="4794" y="57747"/>
                  </a:cubicBezTo>
                  <a:cubicBezTo>
                    <a:pt x="4624" y="58440"/>
                    <a:pt x="4460" y="59141"/>
                    <a:pt x="4305" y="59848"/>
                  </a:cubicBezTo>
                  <a:cubicBezTo>
                    <a:pt x="4135" y="60600"/>
                    <a:pt x="3965" y="61350"/>
                    <a:pt x="3810" y="62106"/>
                  </a:cubicBezTo>
                  <a:cubicBezTo>
                    <a:pt x="3519" y="63492"/>
                    <a:pt x="3242" y="64896"/>
                    <a:pt x="2981" y="66319"/>
                  </a:cubicBezTo>
                  <a:cubicBezTo>
                    <a:pt x="2846" y="67048"/>
                    <a:pt x="2711" y="67785"/>
                    <a:pt x="2592" y="68521"/>
                  </a:cubicBezTo>
                  <a:cubicBezTo>
                    <a:pt x="2464" y="69257"/>
                    <a:pt x="2344" y="70000"/>
                    <a:pt x="2224" y="70743"/>
                  </a:cubicBezTo>
                  <a:cubicBezTo>
                    <a:pt x="1756" y="73731"/>
                    <a:pt x="1353" y="76775"/>
                    <a:pt x="1035" y="79869"/>
                  </a:cubicBezTo>
                  <a:cubicBezTo>
                    <a:pt x="885" y="81297"/>
                    <a:pt x="752" y="82735"/>
                    <a:pt x="631" y="84187"/>
                  </a:cubicBezTo>
                  <a:cubicBezTo>
                    <a:pt x="553" y="85094"/>
                    <a:pt x="489" y="86006"/>
                    <a:pt x="432" y="86919"/>
                  </a:cubicBezTo>
                  <a:cubicBezTo>
                    <a:pt x="324" y="88427"/>
                    <a:pt x="241" y="89942"/>
                    <a:pt x="185" y="91465"/>
                  </a:cubicBezTo>
                  <a:cubicBezTo>
                    <a:pt x="170" y="91585"/>
                    <a:pt x="170" y="91696"/>
                    <a:pt x="164" y="91819"/>
                  </a:cubicBezTo>
                  <a:cubicBezTo>
                    <a:pt x="135" y="92582"/>
                    <a:pt x="113" y="93347"/>
                    <a:pt x="86" y="94119"/>
                  </a:cubicBezTo>
                  <a:cubicBezTo>
                    <a:pt x="34" y="95733"/>
                    <a:pt x="9" y="97361"/>
                    <a:pt x="9" y="99003"/>
                  </a:cubicBezTo>
                  <a:cubicBezTo>
                    <a:pt x="0" y="99273"/>
                    <a:pt x="0" y="99549"/>
                    <a:pt x="0" y="99817"/>
                  </a:cubicBezTo>
                  <a:lnTo>
                    <a:pt x="518" y="99817"/>
                  </a:lnTo>
                  <a:lnTo>
                    <a:pt x="518" y="99519"/>
                  </a:lnTo>
                  <a:cubicBezTo>
                    <a:pt x="516" y="99372"/>
                    <a:pt x="455" y="99232"/>
                    <a:pt x="347" y="99131"/>
                  </a:cubicBezTo>
                  <a:cubicBezTo>
                    <a:pt x="3327" y="96158"/>
                    <a:pt x="25117" y="93857"/>
                    <a:pt x="51557" y="93857"/>
                  </a:cubicBezTo>
                  <a:cubicBezTo>
                    <a:pt x="78026" y="93857"/>
                    <a:pt x="99824" y="96164"/>
                    <a:pt x="102776" y="99137"/>
                  </a:cubicBezTo>
                  <a:cubicBezTo>
                    <a:pt x="102667" y="99235"/>
                    <a:pt x="102606" y="99374"/>
                    <a:pt x="102606" y="99519"/>
                  </a:cubicBezTo>
                  <a:lnTo>
                    <a:pt x="102606" y="99816"/>
                  </a:lnTo>
                  <a:lnTo>
                    <a:pt x="103123" y="99816"/>
                  </a:lnTo>
                  <a:cubicBezTo>
                    <a:pt x="103123" y="99549"/>
                    <a:pt x="103123" y="99272"/>
                    <a:pt x="103112" y="99002"/>
                  </a:cubicBezTo>
                  <a:cubicBezTo>
                    <a:pt x="102900" y="46362"/>
                    <a:pt x="81634" y="3434"/>
                    <a:pt x="54818" y="192"/>
                  </a:cubicBezTo>
                  <a:cubicBezTo>
                    <a:pt x="53982" y="92"/>
                    <a:pt x="53140" y="36"/>
                    <a:pt x="52299" y="7"/>
                  </a:cubicBezTo>
                  <a:lnTo>
                    <a:pt x="52227" y="7"/>
                  </a:lnTo>
                  <a:cubicBezTo>
                    <a:pt x="52007" y="1"/>
                    <a:pt x="51781" y="1"/>
                    <a:pt x="51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1212675" y="2785325"/>
              <a:ext cx="26525" cy="41575"/>
            </a:xfrm>
            <a:custGeom>
              <a:avLst/>
              <a:gdLst/>
              <a:ahLst/>
              <a:cxnLst/>
              <a:rect l="l" t="t" r="r" b="b"/>
              <a:pathLst>
                <a:path w="1061" h="1663" extrusionOk="0">
                  <a:moveTo>
                    <a:pt x="524" y="0"/>
                  </a:moveTo>
                  <a:cubicBezTo>
                    <a:pt x="236" y="0"/>
                    <a:pt x="1" y="234"/>
                    <a:pt x="2" y="523"/>
                  </a:cubicBezTo>
                  <a:lnTo>
                    <a:pt x="2" y="1133"/>
                  </a:lnTo>
                  <a:cubicBezTo>
                    <a:pt x="1" y="1424"/>
                    <a:pt x="236" y="1662"/>
                    <a:pt x="529" y="1662"/>
                  </a:cubicBezTo>
                  <a:cubicBezTo>
                    <a:pt x="530" y="1662"/>
                    <a:pt x="531" y="1662"/>
                    <a:pt x="531" y="1662"/>
                  </a:cubicBezTo>
                  <a:cubicBezTo>
                    <a:pt x="535" y="1662"/>
                    <a:pt x="538" y="1662"/>
                    <a:pt x="541" y="1662"/>
                  </a:cubicBezTo>
                  <a:cubicBezTo>
                    <a:pt x="557" y="1662"/>
                    <a:pt x="573" y="1660"/>
                    <a:pt x="589" y="1655"/>
                  </a:cubicBezTo>
                  <a:cubicBezTo>
                    <a:pt x="850" y="1634"/>
                    <a:pt x="1061" y="1401"/>
                    <a:pt x="1061" y="1133"/>
                  </a:cubicBezTo>
                  <a:lnTo>
                    <a:pt x="1061" y="523"/>
                  </a:lnTo>
                  <a:cubicBezTo>
                    <a:pt x="1061" y="486"/>
                    <a:pt x="1053" y="451"/>
                    <a:pt x="1053" y="414"/>
                  </a:cubicBezTo>
                  <a:cubicBezTo>
                    <a:pt x="1009" y="219"/>
                    <a:pt x="851" y="59"/>
                    <a:pt x="647" y="8"/>
                  </a:cubicBezTo>
                  <a:cubicBezTo>
                    <a:pt x="610" y="8"/>
                    <a:pt x="567" y="0"/>
                    <a:pt x="531" y="0"/>
                  </a:cubicBezTo>
                  <a:cubicBezTo>
                    <a:pt x="529" y="0"/>
                    <a:pt x="52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417525" y="2877800"/>
              <a:ext cx="26700" cy="41750"/>
            </a:xfrm>
            <a:custGeom>
              <a:avLst/>
              <a:gdLst/>
              <a:ahLst/>
              <a:cxnLst/>
              <a:rect l="l" t="t" r="r" b="b"/>
              <a:pathLst>
                <a:path w="1068" h="1670" extrusionOk="0">
                  <a:moveTo>
                    <a:pt x="532" y="1"/>
                  </a:moveTo>
                  <a:cubicBezTo>
                    <a:pt x="449" y="1"/>
                    <a:pt x="368" y="21"/>
                    <a:pt x="293" y="59"/>
                  </a:cubicBezTo>
                  <a:lnTo>
                    <a:pt x="293" y="66"/>
                  </a:lnTo>
                  <a:cubicBezTo>
                    <a:pt x="115" y="150"/>
                    <a:pt x="2" y="331"/>
                    <a:pt x="3" y="530"/>
                  </a:cubicBezTo>
                  <a:lnTo>
                    <a:pt x="3" y="1140"/>
                  </a:lnTo>
                  <a:cubicBezTo>
                    <a:pt x="0" y="1337"/>
                    <a:pt x="115" y="1518"/>
                    <a:pt x="293" y="1604"/>
                  </a:cubicBezTo>
                  <a:lnTo>
                    <a:pt x="293" y="1611"/>
                  </a:lnTo>
                  <a:cubicBezTo>
                    <a:pt x="366" y="1649"/>
                    <a:pt x="449" y="1669"/>
                    <a:pt x="532" y="1669"/>
                  </a:cubicBezTo>
                  <a:cubicBezTo>
                    <a:pt x="536" y="1669"/>
                    <a:pt x="539" y="1669"/>
                    <a:pt x="542" y="1669"/>
                  </a:cubicBezTo>
                  <a:cubicBezTo>
                    <a:pt x="833" y="1669"/>
                    <a:pt x="1067" y="1430"/>
                    <a:pt x="1062" y="1140"/>
                  </a:cubicBezTo>
                  <a:lnTo>
                    <a:pt x="1062" y="530"/>
                  </a:lnTo>
                  <a:cubicBezTo>
                    <a:pt x="1060" y="379"/>
                    <a:pt x="998" y="235"/>
                    <a:pt x="888" y="130"/>
                  </a:cubicBezTo>
                  <a:cubicBezTo>
                    <a:pt x="791" y="47"/>
                    <a:pt x="667" y="1"/>
                    <a:pt x="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4995650" y="2877800"/>
              <a:ext cx="26525" cy="41750"/>
            </a:xfrm>
            <a:custGeom>
              <a:avLst/>
              <a:gdLst/>
              <a:ahLst/>
              <a:cxnLst/>
              <a:rect l="l" t="t" r="r" b="b"/>
              <a:pathLst>
                <a:path w="1061" h="1670" extrusionOk="0">
                  <a:moveTo>
                    <a:pt x="537" y="0"/>
                  </a:moveTo>
                  <a:cubicBezTo>
                    <a:pt x="535" y="0"/>
                    <a:pt x="532" y="0"/>
                    <a:pt x="530" y="1"/>
                  </a:cubicBezTo>
                  <a:lnTo>
                    <a:pt x="522" y="1"/>
                  </a:lnTo>
                  <a:cubicBezTo>
                    <a:pt x="393" y="2"/>
                    <a:pt x="269" y="51"/>
                    <a:pt x="173" y="138"/>
                  </a:cubicBezTo>
                  <a:cubicBezTo>
                    <a:pt x="63" y="239"/>
                    <a:pt x="1" y="380"/>
                    <a:pt x="1" y="530"/>
                  </a:cubicBezTo>
                  <a:lnTo>
                    <a:pt x="1" y="1140"/>
                  </a:lnTo>
                  <a:cubicBezTo>
                    <a:pt x="1" y="1288"/>
                    <a:pt x="63" y="1430"/>
                    <a:pt x="173" y="1530"/>
                  </a:cubicBezTo>
                  <a:cubicBezTo>
                    <a:pt x="269" y="1619"/>
                    <a:pt x="395" y="1669"/>
                    <a:pt x="525" y="1669"/>
                  </a:cubicBezTo>
                  <a:cubicBezTo>
                    <a:pt x="527" y="1669"/>
                    <a:pt x="528" y="1669"/>
                    <a:pt x="530" y="1669"/>
                  </a:cubicBezTo>
                  <a:cubicBezTo>
                    <a:pt x="532" y="1669"/>
                    <a:pt x="535" y="1669"/>
                    <a:pt x="537" y="1669"/>
                  </a:cubicBezTo>
                  <a:cubicBezTo>
                    <a:pt x="619" y="1669"/>
                    <a:pt x="699" y="1646"/>
                    <a:pt x="770" y="1604"/>
                  </a:cubicBezTo>
                  <a:cubicBezTo>
                    <a:pt x="948" y="1518"/>
                    <a:pt x="1061" y="1337"/>
                    <a:pt x="1058" y="1140"/>
                  </a:cubicBezTo>
                  <a:lnTo>
                    <a:pt x="1058" y="530"/>
                  </a:lnTo>
                  <a:cubicBezTo>
                    <a:pt x="1061" y="333"/>
                    <a:pt x="948" y="152"/>
                    <a:pt x="770" y="66"/>
                  </a:cubicBezTo>
                  <a:cubicBezTo>
                    <a:pt x="699" y="24"/>
                    <a:pt x="619"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6194375" y="2783100"/>
              <a:ext cx="26350" cy="41550"/>
            </a:xfrm>
            <a:custGeom>
              <a:avLst/>
              <a:gdLst/>
              <a:ahLst/>
              <a:cxnLst/>
              <a:rect l="l" t="t" r="r" b="b"/>
              <a:pathLst>
                <a:path w="1054" h="1662" extrusionOk="0">
                  <a:moveTo>
                    <a:pt x="530" y="1"/>
                  </a:moveTo>
                  <a:cubicBezTo>
                    <a:pt x="483" y="2"/>
                    <a:pt x="437" y="6"/>
                    <a:pt x="391" y="14"/>
                  </a:cubicBezTo>
                  <a:lnTo>
                    <a:pt x="391" y="23"/>
                  </a:lnTo>
                  <a:cubicBezTo>
                    <a:pt x="161" y="82"/>
                    <a:pt x="0" y="291"/>
                    <a:pt x="0" y="529"/>
                  </a:cubicBezTo>
                  <a:lnTo>
                    <a:pt x="0" y="1132"/>
                  </a:lnTo>
                  <a:cubicBezTo>
                    <a:pt x="0" y="1408"/>
                    <a:pt x="195" y="1626"/>
                    <a:pt x="464" y="1653"/>
                  </a:cubicBezTo>
                  <a:cubicBezTo>
                    <a:pt x="482" y="1659"/>
                    <a:pt x="500" y="1662"/>
                    <a:pt x="519" y="1662"/>
                  </a:cubicBezTo>
                  <a:cubicBezTo>
                    <a:pt x="522" y="1662"/>
                    <a:pt x="526" y="1661"/>
                    <a:pt x="530" y="1661"/>
                  </a:cubicBezTo>
                  <a:cubicBezTo>
                    <a:pt x="819" y="1661"/>
                    <a:pt x="1052" y="1430"/>
                    <a:pt x="1052" y="1133"/>
                  </a:cubicBezTo>
                  <a:lnTo>
                    <a:pt x="1052" y="530"/>
                  </a:lnTo>
                  <a:cubicBezTo>
                    <a:pt x="1054" y="239"/>
                    <a:pt x="819" y="4"/>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3627900" y="401500"/>
              <a:ext cx="173700" cy="24350"/>
            </a:xfrm>
            <a:custGeom>
              <a:avLst/>
              <a:gdLst/>
              <a:ahLst/>
              <a:cxnLst/>
              <a:rect l="l" t="t" r="r" b="b"/>
              <a:pathLst>
                <a:path w="6948" h="974" extrusionOk="0">
                  <a:moveTo>
                    <a:pt x="3474" y="1"/>
                  </a:moveTo>
                  <a:cubicBezTo>
                    <a:pt x="1556" y="1"/>
                    <a:pt x="1" y="218"/>
                    <a:pt x="1" y="488"/>
                  </a:cubicBezTo>
                  <a:cubicBezTo>
                    <a:pt x="1" y="756"/>
                    <a:pt x="1556" y="974"/>
                    <a:pt x="3474" y="974"/>
                  </a:cubicBezTo>
                  <a:cubicBezTo>
                    <a:pt x="5392" y="974"/>
                    <a:pt x="6947" y="756"/>
                    <a:pt x="6947" y="488"/>
                  </a:cubicBezTo>
                  <a:cubicBezTo>
                    <a:pt x="6947" y="220"/>
                    <a:pt x="5392" y="1"/>
                    <a:pt x="3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3687400" y="238125"/>
              <a:ext cx="54650" cy="179600"/>
            </a:xfrm>
            <a:custGeom>
              <a:avLst/>
              <a:gdLst/>
              <a:ahLst/>
              <a:cxnLst/>
              <a:rect l="l" t="t" r="r" b="b"/>
              <a:pathLst>
                <a:path w="2186" h="7184" extrusionOk="0">
                  <a:moveTo>
                    <a:pt x="1086" y="0"/>
                  </a:moveTo>
                  <a:cubicBezTo>
                    <a:pt x="646" y="0"/>
                    <a:pt x="289" y="357"/>
                    <a:pt x="289" y="796"/>
                  </a:cubicBezTo>
                  <a:lnTo>
                    <a:pt x="1" y="6492"/>
                  </a:lnTo>
                  <a:cubicBezTo>
                    <a:pt x="1" y="6932"/>
                    <a:pt x="646" y="7183"/>
                    <a:pt x="1086" y="7183"/>
                  </a:cubicBezTo>
                  <a:cubicBezTo>
                    <a:pt x="1525" y="7183"/>
                    <a:pt x="2185" y="6952"/>
                    <a:pt x="2185" y="6512"/>
                  </a:cubicBezTo>
                  <a:lnTo>
                    <a:pt x="1882" y="796"/>
                  </a:lnTo>
                  <a:cubicBezTo>
                    <a:pt x="1882" y="357"/>
                    <a:pt x="1525" y="0"/>
                    <a:pt x="1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3719850" y="3030450"/>
              <a:ext cx="636400" cy="1036125"/>
            </a:xfrm>
            <a:custGeom>
              <a:avLst/>
              <a:gdLst/>
              <a:ahLst/>
              <a:cxnLst/>
              <a:rect l="l" t="t" r="r" b="b"/>
              <a:pathLst>
                <a:path w="25456" h="41445" extrusionOk="0">
                  <a:moveTo>
                    <a:pt x="11864" y="0"/>
                  </a:moveTo>
                  <a:cubicBezTo>
                    <a:pt x="5312" y="0"/>
                    <a:pt x="0" y="5313"/>
                    <a:pt x="0" y="11865"/>
                  </a:cubicBezTo>
                  <a:lnTo>
                    <a:pt x="0" y="41444"/>
                  </a:lnTo>
                  <a:cubicBezTo>
                    <a:pt x="25455" y="26103"/>
                    <a:pt x="23731" y="11865"/>
                    <a:pt x="23731" y="11865"/>
                  </a:cubicBezTo>
                  <a:cubicBezTo>
                    <a:pt x="23731" y="5313"/>
                    <a:pt x="18417" y="0"/>
                    <a:pt x="1186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024725" y="3226175"/>
              <a:ext cx="1395925" cy="622100"/>
            </a:xfrm>
            <a:custGeom>
              <a:avLst/>
              <a:gdLst/>
              <a:ahLst/>
              <a:cxnLst/>
              <a:rect l="l" t="t" r="r" b="b"/>
              <a:pathLst>
                <a:path w="55837" h="24884" extrusionOk="0">
                  <a:moveTo>
                    <a:pt x="35823" y="1"/>
                  </a:moveTo>
                  <a:lnTo>
                    <a:pt x="27712" y="21053"/>
                  </a:lnTo>
                  <a:lnTo>
                    <a:pt x="18664" y="6994"/>
                  </a:lnTo>
                  <a:lnTo>
                    <a:pt x="13146" y="12513"/>
                  </a:lnTo>
                  <a:lnTo>
                    <a:pt x="1" y="12513"/>
                  </a:lnTo>
                  <a:lnTo>
                    <a:pt x="1" y="14255"/>
                  </a:lnTo>
                  <a:lnTo>
                    <a:pt x="13867" y="14255"/>
                  </a:lnTo>
                  <a:lnTo>
                    <a:pt x="18368" y="9754"/>
                  </a:lnTo>
                  <a:lnTo>
                    <a:pt x="28104" y="24883"/>
                  </a:lnTo>
                  <a:lnTo>
                    <a:pt x="35771" y="4985"/>
                  </a:lnTo>
                  <a:lnTo>
                    <a:pt x="39251" y="14618"/>
                  </a:lnTo>
                  <a:lnTo>
                    <a:pt x="55836" y="14618"/>
                  </a:lnTo>
                  <a:lnTo>
                    <a:pt x="55836" y="12876"/>
                  </a:lnTo>
                  <a:lnTo>
                    <a:pt x="40475" y="12876"/>
                  </a:lnTo>
                  <a:lnTo>
                    <a:pt x="358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066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U</a:t>
            </a:r>
            <a:r>
              <a:rPr lang="en" dirty="0"/>
              <a:t>se case : cross sell prediction</a:t>
            </a:r>
            <a:endParaRPr dirty="0"/>
          </a:p>
        </p:txBody>
      </p:sp>
      <p:grpSp>
        <p:nvGrpSpPr>
          <p:cNvPr id="541" name="Google Shape;541;p38"/>
          <p:cNvGrpSpPr/>
          <p:nvPr/>
        </p:nvGrpSpPr>
        <p:grpSpPr>
          <a:xfrm>
            <a:off x="1784954" y="2463509"/>
            <a:ext cx="5585181" cy="1187838"/>
            <a:chOff x="238125" y="2097525"/>
            <a:chExt cx="7142175" cy="1518975"/>
          </a:xfrm>
        </p:grpSpPr>
        <p:sp>
          <p:nvSpPr>
            <p:cNvPr id="542" name="Google Shape;542;p38"/>
            <p:cNvSpPr/>
            <p:nvPr/>
          </p:nvSpPr>
          <p:spPr>
            <a:xfrm>
              <a:off x="238125" y="2097525"/>
              <a:ext cx="1519000" cy="1518975"/>
            </a:xfrm>
            <a:custGeom>
              <a:avLst/>
              <a:gdLst/>
              <a:ahLst/>
              <a:cxnLst/>
              <a:rect l="l" t="t" r="r" b="b"/>
              <a:pathLst>
                <a:path w="60760" h="60759" extrusionOk="0">
                  <a:moveTo>
                    <a:pt x="30380" y="5361"/>
                  </a:moveTo>
                  <a:cubicBezTo>
                    <a:pt x="44174" y="5361"/>
                    <a:pt x="55397" y="16584"/>
                    <a:pt x="55397" y="30379"/>
                  </a:cubicBezTo>
                  <a:cubicBezTo>
                    <a:pt x="55397" y="44174"/>
                    <a:pt x="44174" y="55397"/>
                    <a:pt x="30380" y="55397"/>
                  </a:cubicBezTo>
                  <a:cubicBezTo>
                    <a:pt x="16584" y="55397"/>
                    <a:pt x="5361" y="44174"/>
                    <a:pt x="5361" y="30379"/>
                  </a:cubicBezTo>
                  <a:cubicBezTo>
                    <a:pt x="5361" y="16584"/>
                    <a:pt x="16584" y="5361"/>
                    <a:pt x="30380" y="5361"/>
                  </a:cubicBezTo>
                  <a:close/>
                  <a:moveTo>
                    <a:pt x="30380" y="0"/>
                  </a:moveTo>
                  <a:cubicBezTo>
                    <a:pt x="13601" y="0"/>
                    <a:pt x="0" y="13601"/>
                    <a:pt x="0" y="30379"/>
                  </a:cubicBezTo>
                  <a:cubicBezTo>
                    <a:pt x="0" y="47157"/>
                    <a:pt x="13601" y="60759"/>
                    <a:pt x="30380" y="60759"/>
                  </a:cubicBezTo>
                  <a:cubicBezTo>
                    <a:pt x="47157" y="60759"/>
                    <a:pt x="60759" y="47157"/>
                    <a:pt x="60759" y="30379"/>
                  </a:cubicBezTo>
                  <a:cubicBezTo>
                    <a:pt x="60759" y="13602"/>
                    <a:pt x="47157"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1623000" y="2097525"/>
              <a:ext cx="1518975" cy="1518975"/>
            </a:xfrm>
            <a:custGeom>
              <a:avLst/>
              <a:gdLst/>
              <a:ahLst/>
              <a:cxnLst/>
              <a:rect l="l" t="t" r="r" b="b"/>
              <a:pathLst>
                <a:path w="60759" h="60759" extrusionOk="0">
                  <a:moveTo>
                    <a:pt x="30380" y="5361"/>
                  </a:moveTo>
                  <a:cubicBezTo>
                    <a:pt x="44174" y="5361"/>
                    <a:pt x="55397" y="16584"/>
                    <a:pt x="55397" y="30379"/>
                  </a:cubicBezTo>
                  <a:cubicBezTo>
                    <a:pt x="55397" y="44174"/>
                    <a:pt x="44174" y="55397"/>
                    <a:pt x="30380" y="55397"/>
                  </a:cubicBezTo>
                  <a:cubicBezTo>
                    <a:pt x="16584" y="55397"/>
                    <a:pt x="5361" y="44174"/>
                    <a:pt x="5361" y="30379"/>
                  </a:cubicBezTo>
                  <a:cubicBezTo>
                    <a:pt x="5361" y="16584"/>
                    <a:pt x="16584" y="5361"/>
                    <a:pt x="30380" y="5361"/>
                  </a:cubicBezTo>
                  <a:close/>
                  <a:moveTo>
                    <a:pt x="30380" y="0"/>
                  </a:moveTo>
                  <a:cubicBezTo>
                    <a:pt x="13601" y="0"/>
                    <a:pt x="0" y="13601"/>
                    <a:pt x="0" y="30379"/>
                  </a:cubicBezTo>
                  <a:cubicBezTo>
                    <a:pt x="0" y="47157"/>
                    <a:pt x="13601" y="60759"/>
                    <a:pt x="30380" y="60759"/>
                  </a:cubicBezTo>
                  <a:cubicBezTo>
                    <a:pt x="47157" y="60759"/>
                    <a:pt x="60758" y="47157"/>
                    <a:pt x="60758" y="30379"/>
                  </a:cubicBezTo>
                  <a:cubicBezTo>
                    <a:pt x="60758" y="13602"/>
                    <a:pt x="47157"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3011000" y="2097525"/>
              <a:ext cx="1518975" cy="1518975"/>
            </a:xfrm>
            <a:custGeom>
              <a:avLst/>
              <a:gdLst/>
              <a:ahLst/>
              <a:cxnLst/>
              <a:rect l="l" t="t" r="r" b="b"/>
              <a:pathLst>
                <a:path w="60759" h="60759" extrusionOk="0">
                  <a:moveTo>
                    <a:pt x="30379" y="5361"/>
                  </a:moveTo>
                  <a:cubicBezTo>
                    <a:pt x="44174" y="5361"/>
                    <a:pt x="55398" y="16584"/>
                    <a:pt x="55398" y="30379"/>
                  </a:cubicBezTo>
                  <a:cubicBezTo>
                    <a:pt x="55398" y="44174"/>
                    <a:pt x="44174" y="55397"/>
                    <a:pt x="30379" y="55397"/>
                  </a:cubicBezTo>
                  <a:cubicBezTo>
                    <a:pt x="16585" y="55397"/>
                    <a:pt x="5361" y="44174"/>
                    <a:pt x="5361" y="30379"/>
                  </a:cubicBezTo>
                  <a:cubicBezTo>
                    <a:pt x="5361" y="16584"/>
                    <a:pt x="16585" y="5361"/>
                    <a:pt x="30379" y="5361"/>
                  </a:cubicBezTo>
                  <a:close/>
                  <a:moveTo>
                    <a:pt x="30379" y="0"/>
                  </a:moveTo>
                  <a:cubicBezTo>
                    <a:pt x="13602" y="0"/>
                    <a:pt x="1" y="13601"/>
                    <a:pt x="1" y="30379"/>
                  </a:cubicBezTo>
                  <a:cubicBezTo>
                    <a:pt x="1" y="47157"/>
                    <a:pt x="13602" y="60759"/>
                    <a:pt x="30379" y="60759"/>
                  </a:cubicBezTo>
                  <a:cubicBezTo>
                    <a:pt x="47157" y="60759"/>
                    <a:pt x="60758" y="47157"/>
                    <a:pt x="60758" y="30379"/>
                  </a:cubicBezTo>
                  <a:cubicBezTo>
                    <a:pt x="60758" y="13602"/>
                    <a:pt x="47157" y="0"/>
                    <a:pt x="30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4397375" y="2097525"/>
              <a:ext cx="1519000" cy="1518975"/>
            </a:xfrm>
            <a:custGeom>
              <a:avLst/>
              <a:gdLst/>
              <a:ahLst/>
              <a:cxnLst/>
              <a:rect l="l" t="t" r="r" b="b"/>
              <a:pathLst>
                <a:path w="60760" h="60759" extrusionOk="0">
                  <a:moveTo>
                    <a:pt x="30380" y="5361"/>
                  </a:moveTo>
                  <a:cubicBezTo>
                    <a:pt x="44176" y="5361"/>
                    <a:pt x="55399" y="16584"/>
                    <a:pt x="55399" y="30379"/>
                  </a:cubicBezTo>
                  <a:cubicBezTo>
                    <a:pt x="55399" y="44174"/>
                    <a:pt x="44176" y="55397"/>
                    <a:pt x="30380" y="55397"/>
                  </a:cubicBezTo>
                  <a:cubicBezTo>
                    <a:pt x="16584" y="55397"/>
                    <a:pt x="5363" y="44174"/>
                    <a:pt x="5363" y="30379"/>
                  </a:cubicBezTo>
                  <a:cubicBezTo>
                    <a:pt x="5363" y="16584"/>
                    <a:pt x="16584" y="5361"/>
                    <a:pt x="30380" y="5361"/>
                  </a:cubicBezTo>
                  <a:close/>
                  <a:moveTo>
                    <a:pt x="30380" y="0"/>
                  </a:moveTo>
                  <a:cubicBezTo>
                    <a:pt x="13603" y="0"/>
                    <a:pt x="0" y="13601"/>
                    <a:pt x="0" y="30379"/>
                  </a:cubicBezTo>
                  <a:cubicBezTo>
                    <a:pt x="0" y="47157"/>
                    <a:pt x="13603" y="60759"/>
                    <a:pt x="30380" y="60759"/>
                  </a:cubicBezTo>
                  <a:cubicBezTo>
                    <a:pt x="47159" y="60759"/>
                    <a:pt x="60760" y="47157"/>
                    <a:pt x="60760" y="30379"/>
                  </a:cubicBezTo>
                  <a:cubicBezTo>
                    <a:pt x="60760" y="13602"/>
                    <a:pt x="47159"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5782375" y="2097525"/>
              <a:ext cx="1518925" cy="1518975"/>
            </a:xfrm>
            <a:custGeom>
              <a:avLst/>
              <a:gdLst/>
              <a:ahLst/>
              <a:cxnLst/>
              <a:rect l="l" t="t" r="r" b="b"/>
              <a:pathLst>
                <a:path w="60757" h="60759" extrusionOk="0">
                  <a:moveTo>
                    <a:pt x="30379" y="5361"/>
                  </a:moveTo>
                  <a:cubicBezTo>
                    <a:pt x="44173" y="5361"/>
                    <a:pt x="55396" y="16584"/>
                    <a:pt x="55396" y="30379"/>
                  </a:cubicBezTo>
                  <a:cubicBezTo>
                    <a:pt x="55396" y="44174"/>
                    <a:pt x="44173" y="55397"/>
                    <a:pt x="30379" y="55397"/>
                  </a:cubicBezTo>
                  <a:cubicBezTo>
                    <a:pt x="16583" y="55397"/>
                    <a:pt x="5360" y="44174"/>
                    <a:pt x="5360" y="30379"/>
                  </a:cubicBezTo>
                  <a:cubicBezTo>
                    <a:pt x="5360" y="16584"/>
                    <a:pt x="16583" y="5361"/>
                    <a:pt x="30379" y="5361"/>
                  </a:cubicBezTo>
                  <a:close/>
                  <a:moveTo>
                    <a:pt x="30379" y="0"/>
                  </a:moveTo>
                  <a:cubicBezTo>
                    <a:pt x="13600" y="0"/>
                    <a:pt x="0" y="13601"/>
                    <a:pt x="0" y="30379"/>
                  </a:cubicBezTo>
                  <a:cubicBezTo>
                    <a:pt x="0" y="47157"/>
                    <a:pt x="13601" y="60759"/>
                    <a:pt x="30379" y="60759"/>
                  </a:cubicBezTo>
                  <a:cubicBezTo>
                    <a:pt x="47157" y="60759"/>
                    <a:pt x="60757" y="47157"/>
                    <a:pt x="60757" y="30379"/>
                  </a:cubicBezTo>
                  <a:cubicBezTo>
                    <a:pt x="60757" y="13602"/>
                    <a:pt x="47157" y="0"/>
                    <a:pt x="30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238125" y="2097525"/>
              <a:ext cx="1519000" cy="772250"/>
            </a:xfrm>
            <a:custGeom>
              <a:avLst/>
              <a:gdLst/>
              <a:ahLst/>
              <a:cxnLst/>
              <a:rect l="l" t="t" r="r" b="b"/>
              <a:pathLst>
                <a:path w="60760" h="30890" extrusionOk="0">
                  <a:moveTo>
                    <a:pt x="30380" y="0"/>
                  </a:moveTo>
                  <a:cubicBezTo>
                    <a:pt x="13602" y="0"/>
                    <a:pt x="0" y="13601"/>
                    <a:pt x="0" y="30379"/>
                  </a:cubicBezTo>
                  <a:cubicBezTo>
                    <a:pt x="0" y="30550"/>
                    <a:pt x="11" y="30719"/>
                    <a:pt x="14" y="30889"/>
                  </a:cubicBezTo>
                  <a:lnTo>
                    <a:pt x="5374" y="30889"/>
                  </a:lnTo>
                  <a:cubicBezTo>
                    <a:pt x="5371" y="30719"/>
                    <a:pt x="5361" y="30550"/>
                    <a:pt x="5361" y="30379"/>
                  </a:cubicBezTo>
                  <a:cubicBezTo>
                    <a:pt x="5361" y="16584"/>
                    <a:pt x="16584" y="5361"/>
                    <a:pt x="30380" y="5361"/>
                  </a:cubicBezTo>
                  <a:cubicBezTo>
                    <a:pt x="44174" y="5361"/>
                    <a:pt x="55397" y="16584"/>
                    <a:pt x="55397" y="30379"/>
                  </a:cubicBezTo>
                  <a:cubicBezTo>
                    <a:pt x="55397" y="30550"/>
                    <a:pt x="55388" y="30719"/>
                    <a:pt x="55385" y="30889"/>
                  </a:cubicBezTo>
                  <a:lnTo>
                    <a:pt x="60745" y="30889"/>
                  </a:lnTo>
                  <a:cubicBezTo>
                    <a:pt x="60749" y="30719"/>
                    <a:pt x="60759" y="30550"/>
                    <a:pt x="60759" y="30379"/>
                  </a:cubicBezTo>
                  <a:cubicBezTo>
                    <a:pt x="60759" y="13601"/>
                    <a:pt x="47157" y="0"/>
                    <a:pt x="30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623300" y="2869750"/>
              <a:ext cx="1518350" cy="746750"/>
            </a:xfrm>
            <a:custGeom>
              <a:avLst/>
              <a:gdLst/>
              <a:ahLst/>
              <a:cxnLst/>
              <a:rect l="l" t="t" r="r" b="b"/>
              <a:pathLst>
                <a:path w="60734" h="29870" extrusionOk="0">
                  <a:moveTo>
                    <a:pt x="1" y="0"/>
                  </a:moveTo>
                  <a:cubicBezTo>
                    <a:pt x="274" y="16541"/>
                    <a:pt x="13760" y="29870"/>
                    <a:pt x="30368" y="29870"/>
                  </a:cubicBezTo>
                  <a:cubicBezTo>
                    <a:pt x="46975" y="29870"/>
                    <a:pt x="60460" y="16541"/>
                    <a:pt x="60734" y="0"/>
                  </a:cubicBezTo>
                  <a:lnTo>
                    <a:pt x="55373" y="0"/>
                  </a:lnTo>
                  <a:cubicBezTo>
                    <a:pt x="55099" y="13560"/>
                    <a:pt x="43992" y="24508"/>
                    <a:pt x="30370" y="24508"/>
                  </a:cubicBezTo>
                  <a:cubicBezTo>
                    <a:pt x="16746" y="24508"/>
                    <a:pt x="5637" y="13560"/>
                    <a:pt x="5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3011000" y="2097525"/>
              <a:ext cx="1518975" cy="772250"/>
            </a:xfrm>
            <a:custGeom>
              <a:avLst/>
              <a:gdLst/>
              <a:ahLst/>
              <a:cxnLst/>
              <a:rect l="l" t="t" r="r" b="b"/>
              <a:pathLst>
                <a:path w="60759" h="30890" extrusionOk="0">
                  <a:moveTo>
                    <a:pt x="30379" y="0"/>
                  </a:moveTo>
                  <a:cubicBezTo>
                    <a:pt x="13602" y="0"/>
                    <a:pt x="1" y="13601"/>
                    <a:pt x="1" y="30379"/>
                  </a:cubicBezTo>
                  <a:cubicBezTo>
                    <a:pt x="1" y="30550"/>
                    <a:pt x="10" y="30719"/>
                    <a:pt x="13" y="30889"/>
                  </a:cubicBezTo>
                  <a:lnTo>
                    <a:pt x="5373" y="30889"/>
                  </a:lnTo>
                  <a:cubicBezTo>
                    <a:pt x="5370" y="30719"/>
                    <a:pt x="5361" y="30550"/>
                    <a:pt x="5361" y="30379"/>
                  </a:cubicBezTo>
                  <a:cubicBezTo>
                    <a:pt x="5361" y="16584"/>
                    <a:pt x="16585" y="5361"/>
                    <a:pt x="30379" y="5361"/>
                  </a:cubicBezTo>
                  <a:cubicBezTo>
                    <a:pt x="44174" y="5361"/>
                    <a:pt x="55398" y="16584"/>
                    <a:pt x="55398" y="30379"/>
                  </a:cubicBezTo>
                  <a:cubicBezTo>
                    <a:pt x="55398" y="30550"/>
                    <a:pt x="55389" y="30719"/>
                    <a:pt x="55384" y="30889"/>
                  </a:cubicBezTo>
                  <a:lnTo>
                    <a:pt x="60746" y="30889"/>
                  </a:lnTo>
                  <a:cubicBezTo>
                    <a:pt x="60748" y="30719"/>
                    <a:pt x="60758" y="30550"/>
                    <a:pt x="60758" y="30379"/>
                  </a:cubicBezTo>
                  <a:cubicBezTo>
                    <a:pt x="60758" y="13601"/>
                    <a:pt x="47157" y="0"/>
                    <a:pt x="303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397725" y="2869750"/>
              <a:ext cx="1518350" cy="746750"/>
            </a:xfrm>
            <a:custGeom>
              <a:avLst/>
              <a:gdLst/>
              <a:ahLst/>
              <a:cxnLst/>
              <a:rect l="l" t="t" r="r" b="b"/>
              <a:pathLst>
                <a:path w="60734" h="29870" extrusionOk="0">
                  <a:moveTo>
                    <a:pt x="0" y="0"/>
                  </a:moveTo>
                  <a:cubicBezTo>
                    <a:pt x="272" y="16541"/>
                    <a:pt x="13759" y="29870"/>
                    <a:pt x="30366" y="29870"/>
                  </a:cubicBezTo>
                  <a:cubicBezTo>
                    <a:pt x="46974" y="29870"/>
                    <a:pt x="60460" y="16541"/>
                    <a:pt x="60733" y="0"/>
                  </a:cubicBezTo>
                  <a:lnTo>
                    <a:pt x="55371" y="0"/>
                  </a:lnTo>
                  <a:cubicBezTo>
                    <a:pt x="55097" y="13560"/>
                    <a:pt x="43990" y="24508"/>
                    <a:pt x="30368" y="24508"/>
                  </a:cubicBezTo>
                  <a:cubicBezTo>
                    <a:pt x="16744" y="24508"/>
                    <a:pt x="5635" y="13560"/>
                    <a:pt x="5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5782375" y="2097525"/>
              <a:ext cx="1518925" cy="772250"/>
            </a:xfrm>
            <a:custGeom>
              <a:avLst/>
              <a:gdLst/>
              <a:ahLst/>
              <a:cxnLst/>
              <a:rect l="l" t="t" r="r" b="b"/>
              <a:pathLst>
                <a:path w="60757" h="30890" extrusionOk="0">
                  <a:moveTo>
                    <a:pt x="30379" y="0"/>
                  </a:moveTo>
                  <a:cubicBezTo>
                    <a:pt x="13600" y="0"/>
                    <a:pt x="0" y="13601"/>
                    <a:pt x="0" y="30379"/>
                  </a:cubicBezTo>
                  <a:cubicBezTo>
                    <a:pt x="0" y="30550"/>
                    <a:pt x="10" y="30719"/>
                    <a:pt x="13" y="30889"/>
                  </a:cubicBezTo>
                  <a:lnTo>
                    <a:pt x="5373" y="30889"/>
                  </a:lnTo>
                  <a:cubicBezTo>
                    <a:pt x="5369" y="30719"/>
                    <a:pt x="5360" y="30550"/>
                    <a:pt x="5360" y="30379"/>
                  </a:cubicBezTo>
                  <a:cubicBezTo>
                    <a:pt x="5360" y="16584"/>
                    <a:pt x="16583" y="5361"/>
                    <a:pt x="30379" y="5361"/>
                  </a:cubicBezTo>
                  <a:cubicBezTo>
                    <a:pt x="44173" y="5361"/>
                    <a:pt x="55396" y="16584"/>
                    <a:pt x="55396" y="30379"/>
                  </a:cubicBezTo>
                  <a:cubicBezTo>
                    <a:pt x="55396" y="30550"/>
                    <a:pt x="55387" y="30719"/>
                    <a:pt x="55384" y="30889"/>
                  </a:cubicBezTo>
                  <a:lnTo>
                    <a:pt x="60744" y="30889"/>
                  </a:lnTo>
                  <a:cubicBezTo>
                    <a:pt x="60747" y="30719"/>
                    <a:pt x="60757" y="30550"/>
                    <a:pt x="60757" y="30379"/>
                  </a:cubicBezTo>
                  <a:cubicBezTo>
                    <a:pt x="60757" y="13601"/>
                    <a:pt x="47157" y="0"/>
                    <a:pt x="30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1549100" y="2729100"/>
              <a:ext cx="281350" cy="281300"/>
            </a:xfrm>
            <a:custGeom>
              <a:avLst/>
              <a:gdLst/>
              <a:ahLst/>
              <a:cxnLst/>
              <a:rect l="l" t="t" r="r" b="b"/>
              <a:pathLst>
                <a:path w="11254" h="11252" extrusionOk="0">
                  <a:moveTo>
                    <a:pt x="5628" y="1"/>
                  </a:moveTo>
                  <a:cubicBezTo>
                    <a:pt x="2520" y="1"/>
                    <a:pt x="1" y="2520"/>
                    <a:pt x="1" y="5626"/>
                  </a:cubicBezTo>
                  <a:cubicBezTo>
                    <a:pt x="1" y="8732"/>
                    <a:pt x="2520" y="11251"/>
                    <a:pt x="5628" y="11251"/>
                  </a:cubicBezTo>
                  <a:cubicBezTo>
                    <a:pt x="8734" y="11251"/>
                    <a:pt x="11253" y="8732"/>
                    <a:pt x="11253" y="5626"/>
                  </a:cubicBezTo>
                  <a:cubicBezTo>
                    <a:pt x="11253" y="2520"/>
                    <a:pt x="8734" y="1"/>
                    <a:pt x="5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2936575" y="2729100"/>
              <a:ext cx="281325" cy="281300"/>
            </a:xfrm>
            <a:custGeom>
              <a:avLst/>
              <a:gdLst/>
              <a:ahLst/>
              <a:cxnLst/>
              <a:rect l="l" t="t" r="r" b="b"/>
              <a:pathLst>
                <a:path w="11253" h="11252" extrusionOk="0">
                  <a:moveTo>
                    <a:pt x="5626" y="1"/>
                  </a:moveTo>
                  <a:cubicBezTo>
                    <a:pt x="2520" y="1"/>
                    <a:pt x="1" y="2520"/>
                    <a:pt x="1" y="5626"/>
                  </a:cubicBezTo>
                  <a:cubicBezTo>
                    <a:pt x="1" y="8732"/>
                    <a:pt x="2520" y="11251"/>
                    <a:pt x="5626" y="11251"/>
                  </a:cubicBezTo>
                  <a:cubicBezTo>
                    <a:pt x="8734" y="11251"/>
                    <a:pt x="11253" y="8732"/>
                    <a:pt x="11253" y="5626"/>
                  </a:cubicBezTo>
                  <a:cubicBezTo>
                    <a:pt x="11253" y="2520"/>
                    <a:pt x="8734" y="1"/>
                    <a:pt x="5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4324050" y="2729100"/>
              <a:ext cx="281300" cy="281300"/>
            </a:xfrm>
            <a:custGeom>
              <a:avLst/>
              <a:gdLst/>
              <a:ahLst/>
              <a:cxnLst/>
              <a:rect l="l" t="t" r="r" b="b"/>
              <a:pathLst>
                <a:path w="11252" h="11252" extrusionOk="0">
                  <a:moveTo>
                    <a:pt x="5626" y="1"/>
                  </a:moveTo>
                  <a:cubicBezTo>
                    <a:pt x="2520" y="1"/>
                    <a:pt x="1" y="2520"/>
                    <a:pt x="1" y="5626"/>
                  </a:cubicBezTo>
                  <a:cubicBezTo>
                    <a:pt x="1" y="8732"/>
                    <a:pt x="2520" y="11251"/>
                    <a:pt x="5626" y="11251"/>
                  </a:cubicBezTo>
                  <a:cubicBezTo>
                    <a:pt x="8734" y="11251"/>
                    <a:pt x="11251" y="8732"/>
                    <a:pt x="11251" y="5626"/>
                  </a:cubicBezTo>
                  <a:cubicBezTo>
                    <a:pt x="11251" y="2520"/>
                    <a:pt x="8734" y="1"/>
                    <a:pt x="5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5711525" y="2729100"/>
              <a:ext cx="281300" cy="281300"/>
            </a:xfrm>
            <a:custGeom>
              <a:avLst/>
              <a:gdLst/>
              <a:ahLst/>
              <a:cxnLst/>
              <a:rect l="l" t="t" r="r" b="b"/>
              <a:pathLst>
                <a:path w="11252" h="11252" extrusionOk="0">
                  <a:moveTo>
                    <a:pt x="5626" y="1"/>
                  </a:moveTo>
                  <a:cubicBezTo>
                    <a:pt x="2518" y="1"/>
                    <a:pt x="1" y="2520"/>
                    <a:pt x="1" y="5626"/>
                  </a:cubicBezTo>
                  <a:cubicBezTo>
                    <a:pt x="1" y="8732"/>
                    <a:pt x="2518" y="11251"/>
                    <a:pt x="5626" y="11251"/>
                  </a:cubicBezTo>
                  <a:cubicBezTo>
                    <a:pt x="8732" y="11251"/>
                    <a:pt x="11251" y="8732"/>
                    <a:pt x="11251" y="5626"/>
                  </a:cubicBezTo>
                  <a:cubicBezTo>
                    <a:pt x="11251" y="2520"/>
                    <a:pt x="8732" y="1"/>
                    <a:pt x="5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7099000" y="2729100"/>
              <a:ext cx="281300" cy="281300"/>
            </a:xfrm>
            <a:custGeom>
              <a:avLst/>
              <a:gdLst/>
              <a:ahLst/>
              <a:cxnLst/>
              <a:rect l="l" t="t" r="r" b="b"/>
              <a:pathLst>
                <a:path w="11252" h="11252" extrusionOk="0">
                  <a:moveTo>
                    <a:pt x="5626" y="1"/>
                  </a:moveTo>
                  <a:cubicBezTo>
                    <a:pt x="2518" y="1"/>
                    <a:pt x="0" y="2520"/>
                    <a:pt x="0" y="5626"/>
                  </a:cubicBezTo>
                  <a:cubicBezTo>
                    <a:pt x="0" y="8732"/>
                    <a:pt x="2518" y="11251"/>
                    <a:pt x="5626" y="11251"/>
                  </a:cubicBezTo>
                  <a:cubicBezTo>
                    <a:pt x="8732" y="11251"/>
                    <a:pt x="11251" y="8732"/>
                    <a:pt x="11251" y="5626"/>
                  </a:cubicBezTo>
                  <a:cubicBezTo>
                    <a:pt x="11251" y="2520"/>
                    <a:pt x="8732" y="1"/>
                    <a:pt x="5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1608925" y="2788925"/>
              <a:ext cx="161700" cy="161650"/>
            </a:xfrm>
            <a:custGeom>
              <a:avLst/>
              <a:gdLst/>
              <a:ahLst/>
              <a:cxnLst/>
              <a:rect l="l" t="t" r="r" b="b"/>
              <a:pathLst>
                <a:path w="6468" h="6466" extrusionOk="0">
                  <a:moveTo>
                    <a:pt x="3235" y="1"/>
                  </a:moveTo>
                  <a:cubicBezTo>
                    <a:pt x="1449" y="1"/>
                    <a:pt x="1" y="1447"/>
                    <a:pt x="1" y="3233"/>
                  </a:cubicBezTo>
                  <a:cubicBezTo>
                    <a:pt x="1" y="5019"/>
                    <a:pt x="1449" y="6466"/>
                    <a:pt x="3235" y="6466"/>
                  </a:cubicBezTo>
                  <a:cubicBezTo>
                    <a:pt x="5019" y="6466"/>
                    <a:pt x="6467" y="5019"/>
                    <a:pt x="6467" y="3233"/>
                  </a:cubicBezTo>
                  <a:cubicBezTo>
                    <a:pt x="6467" y="1447"/>
                    <a:pt x="5019" y="1"/>
                    <a:pt x="3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2996400" y="2788925"/>
              <a:ext cx="161700" cy="161650"/>
            </a:xfrm>
            <a:custGeom>
              <a:avLst/>
              <a:gdLst/>
              <a:ahLst/>
              <a:cxnLst/>
              <a:rect l="l" t="t" r="r" b="b"/>
              <a:pathLst>
                <a:path w="6468" h="6466" extrusionOk="0">
                  <a:moveTo>
                    <a:pt x="3233" y="1"/>
                  </a:moveTo>
                  <a:cubicBezTo>
                    <a:pt x="1449" y="1"/>
                    <a:pt x="1" y="1447"/>
                    <a:pt x="1" y="3233"/>
                  </a:cubicBezTo>
                  <a:cubicBezTo>
                    <a:pt x="1" y="5019"/>
                    <a:pt x="1449" y="6466"/>
                    <a:pt x="3233" y="6466"/>
                  </a:cubicBezTo>
                  <a:cubicBezTo>
                    <a:pt x="5019" y="6466"/>
                    <a:pt x="6467" y="5019"/>
                    <a:pt x="6467" y="3233"/>
                  </a:cubicBezTo>
                  <a:cubicBezTo>
                    <a:pt x="6467"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4383875"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9" y="6466"/>
                    <a:pt x="6465" y="5019"/>
                    <a:pt x="6465" y="3233"/>
                  </a:cubicBezTo>
                  <a:cubicBezTo>
                    <a:pt x="6465"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5771350"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9" y="6466"/>
                    <a:pt x="6465" y="5019"/>
                    <a:pt x="6465" y="3233"/>
                  </a:cubicBezTo>
                  <a:cubicBezTo>
                    <a:pt x="6465"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7158825"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7" y="6466"/>
                    <a:pt x="6465" y="5019"/>
                    <a:pt x="6465" y="3233"/>
                  </a:cubicBezTo>
                  <a:cubicBezTo>
                    <a:pt x="6465" y="1447"/>
                    <a:pt x="5017"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38"/>
          <p:cNvSpPr txBox="1"/>
          <p:nvPr/>
        </p:nvSpPr>
        <p:spPr>
          <a:xfrm>
            <a:off x="1878248" y="2772315"/>
            <a:ext cx="1019403"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Objective</a:t>
            </a:r>
          </a:p>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statement</a:t>
            </a:r>
          </a:p>
          <a:p>
            <a:pPr marL="0" lvl="0" indent="0" algn="ctr" rtl="0">
              <a:spcBef>
                <a:spcPts val="0"/>
              </a:spcBef>
              <a:spcAft>
                <a:spcPts val="0"/>
              </a:spcAft>
              <a:buNone/>
            </a:pPr>
            <a:endParaRPr sz="1600" dirty="0">
              <a:solidFill>
                <a:schemeClr val="accent5"/>
              </a:solidFill>
              <a:latin typeface="Staatliches"/>
              <a:ea typeface="Staatliches"/>
              <a:cs typeface="Staatliches"/>
              <a:sym typeface="Staatliches"/>
            </a:endParaRPr>
          </a:p>
        </p:txBody>
      </p:sp>
      <p:sp>
        <p:nvSpPr>
          <p:cNvPr id="563" name="Google Shape;563;p38"/>
          <p:cNvSpPr txBox="1"/>
          <p:nvPr/>
        </p:nvSpPr>
        <p:spPr>
          <a:xfrm>
            <a:off x="2979040" y="2866906"/>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benefit</a:t>
            </a:r>
          </a:p>
        </p:txBody>
      </p:sp>
      <p:sp>
        <p:nvSpPr>
          <p:cNvPr id="564" name="Google Shape;564;p38"/>
          <p:cNvSpPr txBox="1"/>
          <p:nvPr/>
        </p:nvSpPr>
        <p:spPr>
          <a:xfrm>
            <a:off x="4044196" y="2866906"/>
            <a:ext cx="1021915"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challenge</a:t>
            </a:r>
          </a:p>
        </p:txBody>
      </p:sp>
      <p:sp>
        <p:nvSpPr>
          <p:cNvPr id="565" name="Google Shape;565;p38"/>
          <p:cNvSpPr txBox="1"/>
          <p:nvPr/>
        </p:nvSpPr>
        <p:spPr>
          <a:xfrm>
            <a:off x="5149090" y="2827491"/>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err="1">
                <a:solidFill>
                  <a:schemeClr val="accent5"/>
                </a:solidFill>
                <a:latin typeface="Staatliches"/>
                <a:ea typeface="Staatliches"/>
                <a:cs typeface="Staatliches"/>
                <a:sym typeface="Staatliches"/>
              </a:rPr>
              <a:t>Methodo</a:t>
            </a:r>
            <a:endParaRPr lang="en-ID" sz="1600" dirty="0">
              <a:solidFill>
                <a:schemeClr val="accent5"/>
              </a:solidFill>
              <a:latin typeface="Staatliches"/>
              <a:ea typeface="Staatliches"/>
              <a:cs typeface="Staatliches"/>
              <a:sym typeface="Staatliches"/>
            </a:endParaRPr>
          </a:p>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logy</a:t>
            </a:r>
          </a:p>
        </p:txBody>
      </p:sp>
      <p:sp>
        <p:nvSpPr>
          <p:cNvPr id="566" name="Google Shape;566;p38"/>
          <p:cNvSpPr txBox="1"/>
          <p:nvPr/>
        </p:nvSpPr>
        <p:spPr>
          <a:xfrm>
            <a:off x="6233021" y="2819608"/>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Expected</a:t>
            </a:r>
          </a:p>
          <a:p>
            <a:pPr marL="0" lvl="0" indent="0" algn="ctr" rtl="0">
              <a:spcBef>
                <a:spcPts val="0"/>
              </a:spcBef>
              <a:spcAft>
                <a:spcPts val="0"/>
              </a:spcAft>
              <a:buNone/>
            </a:pPr>
            <a:r>
              <a:rPr lang="en-ID" sz="1600" dirty="0">
                <a:solidFill>
                  <a:schemeClr val="accent5"/>
                </a:solidFill>
                <a:latin typeface="Staatliches"/>
                <a:ea typeface="Staatliches"/>
                <a:cs typeface="Staatliches"/>
                <a:sym typeface="Staatliches"/>
              </a:rPr>
              <a:t>outcome</a:t>
            </a:r>
          </a:p>
        </p:txBody>
      </p:sp>
    </p:spTree>
    <p:extLst>
      <p:ext uri="{BB962C8B-B14F-4D97-AF65-F5344CB8AC3E}">
        <p14:creationId xmlns:p14="http://schemas.microsoft.com/office/powerpoint/2010/main" val="4176204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O</a:t>
            </a:r>
            <a:r>
              <a:rPr lang="en" dirty="0"/>
              <a:t>bjective statement</a:t>
            </a:r>
            <a:endParaRPr dirty="0"/>
          </a:p>
        </p:txBody>
      </p:sp>
      <p:sp>
        <p:nvSpPr>
          <p:cNvPr id="822" name="Google Shape;822;p44"/>
          <p:cNvSpPr txBox="1"/>
          <p:nvPr/>
        </p:nvSpPr>
        <p:spPr>
          <a:xfrm>
            <a:off x="89685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accent4"/>
                </a:solidFill>
                <a:latin typeface="Staatliches"/>
                <a:ea typeface="Staatliches"/>
                <a:cs typeface="Staatliches"/>
                <a:sym typeface="Staatliches"/>
              </a:rPr>
              <a:t>gain 'business insight' from consumer behavior</a:t>
            </a:r>
            <a:endParaRPr sz="2400" dirty="0">
              <a:solidFill>
                <a:schemeClr val="accent4"/>
              </a:solidFill>
              <a:latin typeface="Staatliches"/>
              <a:ea typeface="Staatliches"/>
              <a:cs typeface="Staatliches"/>
              <a:sym typeface="Staatliches"/>
            </a:endParaRPr>
          </a:p>
        </p:txBody>
      </p:sp>
      <p:grpSp>
        <p:nvGrpSpPr>
          <p:cNvPr id="824" name="Google Shape;824;p44"/>
          <p:cNvGrpSpPr/>
          <p:nvPr/>
        </p:nvGrpSpPr>
        <p:grpSpPr>
          <a:xfrm>
            <a:off x="1348518" y="1498556"/>
            <a:ext cx="1386265" cy="1385749"/>
            <a:chOff x="4049800" y="640400"/>
            <a:chExt cx="858900" cy="858900"/>
          </a:xfrm>
        </p:grpSpPr>
        <p:sp>
          <p:nvSpPr>
            <p:cNvPr id="825" name="Google Shape;825;p44"/>
            <p:cNvSpPr/>
            <p:nvPr/>
          </p:nvSpPr>
          <p:spPr>
            <a:xfrm>
              <a:off x="4049800" y="640400"/>
              <a:ext cx="858900" cy="858900"/>
            </a:xfrm>
            <a:prstGeom prst="donut">
              <a:avLst>
                <a:gd name="adj" fmla="val 3047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4101703" y="692300"/>
              <a:ext cx="755100" cy="755100"/>
            </a:xfrm>
            <a:prstGeom prst="blockArc">
              <a:avLst>
                <a:gd name="adj1" fmla="val 3199832"/>
                <a:gd name="adj2" fmla="val 663181"/>
                <a:gd name="adj3" fmla="val 117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4"/>
          <p:cNvSpPr txBox="1"/>
          <p:nvPr/>
        </p:nvSpPr>
        <p:spPr>
          <a:xfrm>
            <a:off x="342720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C</a:t>
            </a:r>
            <a:r>
              <a:rPr lang="en" sz="2400" dirty="0">
                <a:solidFill>
                  <a:schemeClr val="accent4"/>
                </a:solidFill>
                <a:latin typeface="Staatliches"/>
                <a:ea typeface="Staatliches"/>
                <a:cs typeface="Staatliches"/>
                <a:sym typeface="Staatliches"/>
              </a:rPr>
              <a:t>ross sell prediction</a:t>
            </a:r>
            <a:endParaRPr sz="2400" dirty="0">
              <a:solidFill>
                <a:schemeClr val="accent4"/>
              </a:solidFill>
              <a:latin typeface="Staatliches"/>
              <a:ea typeface="Staatliches"/>
              <a:cs typeface="Staatliches"/>
              <a:sym typeface="Staatliches"/>
            </a:endParaRPr>
          </a:p>
        </p:txBody>
      </p:sp>
      <p:sp>
        <p:nvSpPr>
          <p:cNvPr id="829" name="Google Shape;829;p44"/>
          <p:cNvSpPr txBox="1"/>
          <p:nvPr/>
        </p:nvSpPr>
        <p:spPr>
          <a:xfrm>
            <a:off x="595755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effective marketing</a:t>
            </a:r>
            <a:endParaRPr sz="2400" dirty="0">
              <a:solidFill>
                <a:schemeClr val="accent4"/>
              </a:solidFill>
              <a:latin typeface="Staatliches"/>
              <a:ea typeface="Staatliches"/>
              <a:cs typeface="Staatliches"/>
              <a:sym typeface="Staatliches"/>
            </a:endParaRPr>
          </a:p>
        </p:txBody>
      </p:sp>
      <p:grpSp>
        <p:nvGrpSpPr>
          <p:cNvPr id="831" name="Google Shape;831;p44"/>
          <p:cNvGrpSpPr/>
          <p:nvPr/>
        </p:nvGrpSpPr>
        <p:grpSpPr>
          <a:xfrm>
            <a:off x="3859822" y="1479121"/>
            <a:ext cx="1424516" cy="1424955"/>
            <a:chOff x="4037999" y="628354"/>
            <a:chExt cx="882600" cy="883200"/>
          </a:xfrm>
        </p:grpSpPr>
        <p:sp>
          <p:nvSpPr>
            <p:cNvPr id="832" name="Google Shape;832;p44"/>
            <p:cNvSpPr/>
            <p:nvPr/>
          </p:nvSpPr>
          <p:spPr>
            <a:xfrm>
              <a:off x="4049800" y="640400"/>
              <a:ext cx="858900" cy="858900"/>
            </a:xfrm>
            <a:prstGeom prst="donut">
              <a:avLst>
                <a:gd name="adj" fmla="val 3806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rot="4754602">
              <a:off x="4101562" y="692511"/>
              <a:ext cx="755475" cy="754885"/>
            </a:xfrm>
            <a:prstGeom prst="blockArc">
              <a:avLst>
                <a:gd name="adj1" fmla="val 7739874"/>
                <a:gd name="adj2" fmla="val 663181"/>
                <a:gd name="adj3" fmla="val 117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6367177" y="1456434"/>
            <a:ext cx="1470515" cy="1469969"/>
            <a:chOff x="4023752" y="614293"/>
            <a:chExt cx="911100" cy="911100"/>
          </a:xfrm>
        </p:grpSpPr>
        <p:sp>
          <p:nvSpPr>
            <p:cNvPr id="835" name="Google Shape;835;p44"/>
            <p:cNvSpPr/>
            <p:nvPr/>
          </p:nvSpPr>
          <p:spPr>
            <a:xfrm>
              <a:off x="4049800" y="640400"/>
              <a:ext cx="858900" cy="858900"/>
            </a:xfrm>
            <a:prstGeom prst="donut">
              <a:avLst>
                <a:gd name="adj" fmla="val 4441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rot="-9986644">
              <a:off x="4101734" y="692274"/>
              <a:ext cx="755137" cy="755137"/>
            </a:xfrm>
            <a:prstGeom prst="blockArc">
              <a:avLst>
                <a:gd name="adj1" fmla="val 17702020"/>
                <a:gd name="adj2" fmla="val 663181"/>
                <a:gd name="adj3" fmla="val 117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7014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B</a:t>
            </a:r>
            <a:r>
              <a:rPr lang="en" dirty="0"/>
              <a:t>usiness benefit</a:t>
            </a:r>
            <a:endParaRPr dirty="0"/>
          </a:p>
        </p:txBody>
      </p:sp>
      <p:sp>
        <p:nvSpPr>
          <p:cNvPr id="173" name="Google Shape;173;p28"/>
          <p:cNvSpPr txBox="1">
            <a:spLocks noGrp="1"/>
          </p:cNvSpPr>
          <p:nvPr>
            <p:ph type="title" idx="2"/>
          </p:nvPr>
        </p:nvSpPr>
        <p:spPr>
          <a:xfrm>
            <a:off x="691663" y="2292517"/>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increase company profits</a:t>
            </a:r>
            <a:endParaRPr dirty="0"/>
          </a:p>
        </p:txBody>
      </p:sp>
      <p:sp>
        <p:nvSpPr>
          <p:cNvPr id="174" name="Google Shape;174;p28"/>
          <p:cNvSpPr/>
          <p:nvPr/>
        </p:nvSpPr>
        <p:spPr>
          <a:xfrm>
            <a:off x="1061883"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5" name="Google Shape;175;p28"/>
          <p:cNvSpPr/>
          <p:nvPr/>
        </p:nvSpPr>
        <p:spPr>
          <a:xfrm>
            <a:off x="3052125"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nvSpPr>
        <p:spPr>
          <a:xfrm>
            <a:off x="5042236"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7" name="Google Shape;177;p28"/>
          <p:cNvSpPr/>
          <p:nvPr/>
        </p:nvSpPr>
        <p:spPr>
          <a:xfrm>
            <a:off x="7026717"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9" name="Google Shape;179;p28"/>
          <p:cNvSpPr txBox="1">
            <a:spLocks noGrp="1"/>
          </p:cNvSpPr>
          <p:nvPr>
            <p:ph type="title" idx="3"/>
          </p:nvPr>
        </p:nvSpPr>
        <p:spPr>
          <a:xfrm>
            <a:off x="1134613"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180" name="Google Shape;180;p28"/>
          <p:cNvSpPr txBox="1">
            <a:spLocks noGrp="1"/>
          </p:cNvSpPr>
          <p:nvPr>
            <p:ph type="title" idx="4"/>
          </p:nvPr>
        </p:nvSpPr>
        <p:spPr>
          <a:xfrm>
            <a:off x="2679810" y="226886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discover the target customer</a:t>
            </a:r>
            <a:endParaRPr dirty="0"/>
          </a:p>
        </p:txBody>
      </p:sp>
      <p:sp>
        <p:nvSpPr>
          <p:cNvPr id="182" name="Google Shape;182;p28"/>
          <p:cNvSpPr txBox="1">
            <a:spLocks noGrp="1"/>
          </p:cNvSpPr>
          <p:nvPr>
            <p:ph type="title" idx="6"/>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02</a:t>
            </a:r>
            <a:endParaRPr>
              <a:solidFill>
                <a:schemeClr val="accent4"/>
              </a:solidFill>
            </a:endParaRPr>
          </a:p>
        </p:txBody>
      </p:sp>
      <p:sp>
        <p:nvSpPr>
          <p:cNvPr id="183" name="Google Shape;183;p28"/>
          <p:cNvSpPr txBox="1">
            <a:spLocks noGrp="1"/>
          </p:cNvSpPr>
          <p:nvPr>
            <p:ph type="title" idx="7"/>
          </p:nvPr>
        </p:nvSpPr>
        <p:spPr>
          <a:xfrm>
            <a:off x="4667957" y="2215080"/>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Service </a:t>
            </a:r>
            <a:br>
              <a:rPr lang="en-US" dirty="0"/>
            </a:br>
            <a:r>
              <a:rPr lang="en-US" dirty="0"/>
              <a:t>excellent</a:t>
            </a:r>
            <a:endParaRPr dirty="0"/>
          </a:p>
        </p:txBody>
      </p:sp>
      <p:sp>
        <p:nvSpPr>
          <p:cNvPr id="185" name="Google Shape;185;p28"/>
          <p:cNvSpPr txBox="1">
            <a:spLocks noGrp="1"/>
          </p:cNvSpPr>
          <p:nvPr>
            <p:ph type="title" idx="9"/>
          </p:nvPr>
        </p:nvSpPr>
        <p:spPr>
          <a:xfrm>
            <a:off x="5111182"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03</a:t>
            </a:r>
            <a:endParaRPr>
              <a:solidFill>
                <a:schemeClr val="accent4"/>
              </a:solidFill>
            </a:endParaRPr>
          </a:p>
        </p:txBody>
      </p:sp>
      <p:sp>
        <p:nvSpPr>
          <p:cNvPr id="186" name="Google Shape;186;p28"/>
          <p:cNvSpPr txBox="1">
            <a:spLocks noGrp="1"/>
          </p:cNvSpPr>
          <p:nvPr>
            <p:ph type="title" idx="13"/>
          </p:nvPr>
        </p:nvSpPr>
        <p:spPr>
          <a:xfrm>
            <a:off x="6612215" y="2215080"/>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Customer</a:t>
            </a:r>
            <a:br>
              <a:rPr lang="en-US" dirty="0"/>
            </a:br>
            <a:r>
              <a:rPr lang="en-US" dirty="0"/>
              <a:t>loyalty</a:t>
            </a:r>
          </a:p>
        </p:txBody>
      </p:sp>
      <p:sp>
        <p:nvSpPr>
          <p:cNvPr id="188" name="Google Shape;188;p28"/>
          <p:cNvSpPr txBox="1">
            <a:spLocks noGrp="1"/>
          </p:cNvSpPr>
          <p:nvPr>
            <p:ph type="title" idx="15"/>
          </p:nvPr>
        </p:nvSpPr>
        <p:spPr>
          <a:xfrm>
            <a:off x="7099467" y="3402835"/>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680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challenge</a:t>
            </a:r>
            <a:endParaRPr dirty="0"/>
          </a:p>
        </p:txBody>
      </p:sp>
      <p:sp>
        <p:nvSpPr>
          <p:cNvPr id="822" name="Google Shape;822;p44"/>
          <p:cNvSpPr txBox="1"/>
          <p:nvPr/>
        </p:nvSpPr>
        <p:spPr>
          <a:xfrm>
            <a:off x="896850" y="340829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accent4"/>
                </a:solidFill>
                <a:latin typeface="Staatliches"/>
                <a:ea typeface="Staatliches"/>
                <a:cs typeface="Staatliches"/>
                <a:sym typeface="Staatliches"/>
              </a:rPr>
              <a:t>Big data</a:t>
            </a:r>
            <a:endParaRPr sz="2400" dirty="0">
              <a:solidFill>
                <a:schemeClr val="accent4"/>
              </a:solidFill>
              <a:latin typeface="Staatliches"/>
              <a:ea typeface="Staatliches"/>
              <a:cs typeface="Staatliches"/>
              <a:sym typeface="Staatliches"/>
            </a:endParaRPr>
          </a:p>
        </p:txBody>
      </p:sp>
      <p:grpSp>
        <p:nvGrpSpPr>
          <p:cNvPr id="824" name="Google Shape;824;p44"/>
          <p:cNvGrpSpPr/>
          <p:nvPr/>
        </p:nvGrpSpPr>
        <p:grpSpPr>
          <a:xfrm>
            <a:off x="1348518" y="1498556"/>
            <a:ext cx="1386265" cy="1385749"/>
            <a:chOff x="4049800" y="640400"/>
            <a:chExt cx="858900" cy="858900"/>
          </a:xfrm>
        </p:grpSpPr>
        <p:sp>
          <p:nvSpPr>
            <p:cNvPr id="825" name="Google Shape;825;p44"/>
            <p:cNvSpPr/>
            <p:nvPr/>
          </p:nvSpPr>
          <p:spPr>
            <a:xfrm>
              <a:off x="4049800" y="640400"/>
              <a:ext cx="858900" cy="858900"/>
            </a:xfrm>
            <a:prstGeom prst="donut">
              <a:avLst>
                <a:gd name="adj" fmla="val 3047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4101703" y="692300"/>
              <a:ext cx="755100" cy="755100"/>
            </a:xfrm>
            <a:prstGeom prst="blockArc">
              <a:avLst>
                <a:gd name="adj1" fmla="val 3199832"/>
                <a:gd name="adj2" fmla="val 663181"/>
                <a:gd name="adj3" fmla="val 117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4"/>
          <p:cNvSpPr txBox="1"/>
          <p:nvPr/>
        </p:nvSpPr>
        <p:spPr>
          <a:xfrm>
            <a:off x="342720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broad demographic data</a:t>
            </a:r>
            <a:endParaRPr sz="2400" dirty="0">
              <a:solidFill>
                <a:schemeClr val="accent4"/>
              </a:solidFill>
              <a:latin typeface="Staatliches"/>
              <a:ea typeface="Staatliches"/>
              <a:cs typeface="Staatliches"/>
              <a:sym typeface="Staatliches"/>
            </a:endParaRPr>
          </a:p>
        </p:txBody>
      </p:sp>
      <p:sp>
        <p:nvSpPr>
          <p:cNvPr id="829" name="Google Shape;829;p44"/>
          <p:cNvSpPr txBox="1"/>
          <p:nvPr/>
        </p:nvSpPr>
        <p:spPr>
          <a:xfrm>
            <a:off x="595755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Imbalance</a:t>
            </a:r>
          </a:p>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data</a:t>
            </a:r>
            <a:endParaRPr sz="2400" dirty="0">
              <a:solidFill>
                <a:schemeClr val="accent4"/>
              </a:solidFill>
              <a:latin typeface="Staatliches"/>
              <a:ea typeface="Staatliches"/>
              <a:cs typeface="Staatliches"/>
              <a:sym typeface="Staatliches"/>
            </a:endParaRPr>
          </a:p>
        </p:txBody>
      </p:sp>
      <p:grpSp>
        <p:nvGrpSpPr>
          <p:cNvPr id="831" name="Google Shape;831;p44"/>
          <p:cNvGrpSpPr/>
          <p:nvPr/>
        </p:nvGrpSpPr>
        <p:grpSpPr>
          <a:xfrm>
            <a:off x="3859822" y="1479121"/>
            <a:ext cx="1424516" cy="1424955"/>
            <a:chOff x="4037999" y="628354"/>
            <a:chExt cx="882600" cy="883200"/>
          </a:xfrm>
        </p:grpSpPr>
        <p:sp>
          <p:nvSpPr>
            <p:cNvPr id="832" name="Google Shape;832;p44"/>
            <p:cNvSpPr/>
            <p:nvPr/>
          </p:nvSpPr>
          <p:spPr>
            <a:xfrm>
              <a:off x="4049800" y="640400"/>
              <a:ext cx="858900" cy="858900"/>
            </a:xfrm>
            <a:prstGeom prst="donut">
              <a:avLst>
                <a:gd name="adj" fmla="val 3806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rot="4754602">
              <a:off x="4101562" y="692511"/>
              <a:ext cx="755475" cy="754885"/>
            </a:xfrm>
            <a:prstGeom prst="blockArc">
              <a:avLst>
                <a:gd name="adj1" fmla="val 7739874"/>
                <a:gd name="adj2" fmla="val 663181"/>
                <a:gd name="adj3" fmla="val 117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6367177" y="1456434"/>
            <a:ext cx="1470515" cy="1469969"/>
            <a:chOff x="4023752" y="614293"/>
            <a:chExt cx="911100" cy="911100"/>
          </a:xfrm>
        </p:grpSpPr>
        <p:sp>
          <p:nvSpPr>
            <p:cNvPr id="835" name="Google Shape;835;p44"/>
            <p:cNvSpPr/>
            <p:nvPr/>
          </p:nvSpPr>
          <p:spPr>
            <a:xfrm>
              <a:off x="4049800" y="640400"/>
              <a:ext cx="858900" cy="858900"/>
            </a:xfrm>
            <a:prstGeom prst="donut">
              <a:avLst>
                <a:gd name="adj" fmla="val 4441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rot="-9986644">
              <a:off x="4101734" y="692274"/>
              <a:ext cx="755137" cy="755137"/>
            </a:xfrm>
            <a:prstGeom prst="blockArc">
              <a:avLst>
                <a:gd name="adj1" fmla="val 17702020"/>
                <a:gd name="adj2" fmla="val 663181"/>
                <a:gd name="adj3" fmla="val 117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789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4"/>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methodology</a:t>
            </a:r>
            <a:endParaRPr dirty="0"/>
          </a:p>
        </p:txBody>
      </p:sp>
      <p:sp>
        <p:nvSpPr>
          <p:cNvPr id="822" name="Google Shape;822;p44"/>
          <p:cNvSpPr txBox="1"/>
          <p:nvPr/>
        </p:nvSpPr>
        <p:spPr>
          <a:xfrm>
            <a:off x="896850" y="3266397"/>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accent4"/>
                </a:solidFill>
                <a:latin typeface="Staatliches"/>
                <a:ea typeface="Staatliches"/>
                <a:cs typeface="Staatliches"/>
                <a:sym typeface="Staatliches"/>
              </a:rPr>
              <a:t>descriptive analysis</a:t>
            </a:r>
            <a:endParaRPr sz="2400" dirty="0">
              <a:solidFill>
                <a:schemeClr val="accent4"/>
              </a:solidFill>
              <a:latin typeface="Staatliches"/>
              <a:ea typeface="Staatliches"/>
              <a:cs typeface="Staatliches"/>
              <a:sym typeface="Staatliches"/>
            </a:endParaRPr>
          </a:p>
        </p:txBody>
      </p:sp>
      <p:grpSp>
        <p:nvGrpSpPr>
          <p:cNvPr id="824" name="Google Shape;824;p44"/>
          <p:cNvGrpSpPr/>
          <p:nvPr/>
        </p:nvGrpSpPr>
        <p:grpSpPr>
          <a:xfrm>
            <a:off x="1348518" y="1498556"/>
            <a:ext cx="1386265" cy="1385749"/>
            <a:chOff x="4049800" y="640400"/>
            <a:chExt cx="858900" cy="858900"/>
          </a:xfrm>
        </p:grpSpPr>
        <p:sp>
          <p:nvSpPr>
            <p:cNvPr id="825" name="Google Shape;825;p44"/>
            <p:cNvSpPr/>
            <p:nvPr/>
          </p:nvSpPr>
          <p:spPr>
            <a:xfrm>
              <a:off x="4049800" y="640400"/>
              <a:ext cx="858900" cy="858900"/>
            </a:xfrm>
            <a:prstGeom prst="donut">
              <a:avLst>
                <a:gd name="adj" fmla="val 3047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4"/>
            <p:cNvSpPr/>
            <p:nvPr/>
          </p:nvSpPr>
          <p:spPr>
            <a:xfrm>
              <a:off x="4101703" y="692300"/>
              <a:ext cx="755100" cy="755100"/>
            </a:xfrm>
            <a:prstGeom prst="blockArc">
              <a:avLst>
                <a:gd name="adj1" fmla="val 3199832"/>
                <a:gd name="adj2" fmla="val 663181"/>
                <a:gd name="adj3" fmla="val 117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4"/>
          <p:cNvSpPr txBox="1"/>
          <p:nvPr/>
        </p:nvSpPr>
        <p:spPr>
          <a:xfrm>
            <a:off x="342720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chart </a:t>
            </a:r>
          </a:p>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analysis</a:t>
            </a:r>
            <a:endParaRPr sz="2400" dirty="0">
              <a:solidFill>
                <a:schemeClr val="accent4"/>
              </a:solidFill>
              <a:latin typeface="Staatliches"/>
              <a:ea typeface="Staatliches"/>
              <a:cs typeface="Staatliches"/>
              <a:sym typeface="Staatliches"/>
            </a:endParaRPr>
          </a:p>
        </p:txBody>
      </p:sp>
      <p:sp>
        <p:nvSpPr>
          <p:cNvPr id="829" name="Google Shape;829;p44"/>
          <p:cNvSpPr txBox="1"/>
          <p:nvPr/>
        </p:nvSpPr>
        <p:spPr>
          <a:xfrm>
            <a:off x="5957550" y="3219100"/>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Machine learning</a:t>
            </a:r>
          </a:p>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model</a:t>
            </a:r>
            <a:endParaRPr sz="2400" dirty="0">
              <a:solidFill>
                <a:schemeClr val="accent4"/>
              </a:solidFill>
              <a:latin typeface="Staatliches"/>
              <a:ea typeface="Staatliches"/>
              <a:cs typeface="Staatliches"/>
              <a:sym typeface="Staatliches"/>
            </a:endParaRPr>
          </a:p>
        </p:txBody>
      </p:sp>
      <p:grpSp>
        <p:nvGrpSpPr>
          <p:cNvPr id="831" name="Google Shape;831;p44"/>
          <p:cNvGrpSpPr/>
          <p:nvPr/>
        </p:nvGrpSpPr>
        <p:grpSpPr>
          <a:xfrm>
            <a:off x="3859822" y="1479121"/>
            <a:ext cx="1424516" cy="1424955"/>
            <a:chOff x="4037999" y="628354"/>
            <a:chExt cx="882600" cy="883200"/>
          </a:xfrm>
        </p:grpSpPr>
        <p:sp>
          <p:nvSpPr>
            <p:cNvPr id="832" name="Google Shape;832;p44"/>
            <p:cNvSpPr/>
            <p:nvPr/>
          </p:nvSpPr>
          <p:spPr>
            <a:xfrm>
              <a:off x="4049800" y="640400"/>
              <a:ext cx="858900" cy="858900"/>
            </a:xfrm>
            <a:prstGeom prst="donut">
              <a:avLst>
                <a:gd name="adj" fmla="val 3806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4"/>
            <p:cNvSpPr/>
            <p:nvPr/>
          </p:nvSpPr>
          <p:spPr>
            <a:xfrm rot="4754602">
              <a:off x="4101562" y="692511"/>
              <a:ext cx="755475" cy="754885"/>
            </a:xfrm>
            <a:prstGeom prst="blockArc">
              <a:avLst>
                <a:gd name="adj1" fmla="val 7739874"/>
                <a:gd name="adj2" fmla="val 663181"/>
                <a:gd name="adj3" fmla="val 1171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4"/>
          <p:cNvGrpSpPr/>
          <p:nvPr/>
        </p:nvGrpSpPr>
        <p:grpSpPr>
          <a:xfrm>
            <a:off x="6367177" y="1456434"/>
            <a:ext cx="1470515" cy="1469969"/>
            <a:chOff x="4023752" y="614293"/>
            <a:chExt cx="911100" cy="911100"/>
          </a:xfrm>
        </p:grpSpPr>
        <p:sp>
          <p:nvSpPr>
            <p:cNvPr id="835" name="Google Shape;835;p44"/>
            <p:cNvSpPr/>
            <p:nvPr/>
          </p:nvSpPr>
          <p:spPr>
            <a:xfrm>
              <a:off x="4049800" y="640400"/>
              <a:ext cx="858900" cy="858900"/>
            </a:xfrm>
            <a:prstGeom prst="donut">
              <a:avLst>
                <a:gd name="adj" fmla="val 4441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4"/>
            <p:cNvSpPr/>
            <p:nvPr/>
          </p:nvSpPr>
          <p:spPr>
            <a:xfrm rot="-9986644">
              <a:off x="4101734" y="692274"/>
              <a:ext cx="755137" cy="755137"/>
            </a:xfrm>
            <a:prstGeom prst="blockArc">
              <a:avLst>
                <a:gd name="adj1" fmla="val 17702020"/>
                <a:gd name="adj2" fmla="val 663181"/>
                <a:gd name="adj3" fmla="val 117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2860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1207500" y="2279175"/>
            <a:ext cx="3357600" cy="2381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US" b="1" dirty="0"/>
              <a:t>gain 'business insight' from consumer behavior based on data to predict and increase cross selling</a:t>
            </a:r>
            <a:endParaRPr b="1" dirty="0"/>
          </a:p>
        </p:txBody>
      </p:sp>
      <p:sp>
        <p:nvSpPr>
          <p:cNvPr id="195" name="Google Shape;195;p2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solidFill>
                  <a:schemeClr val="accent5"/>
                </a:solidFill>
              </a:rPr>
              <a:t>E</a:t>
            </a:r>
            <a:r>
              <a:rPr lang="en" dirty="0">
                <a:solidFill>
                  <a:schemeClr val="accent5"/>
                </a:solidFill>
              </a:rPr>
              <a:t>xpected outcome</a:t>
            </a:r>
            <a:endParaRPr dirty="0">
              <a:solidFill>
                <a:schemeClr val="accent5"/>
              </a:solidFill>
            </a:endParaRPr>
          </a:p>
        </p:txBody>
      </p:sp>
      <p:grpSp>
        <p:nvGrpSpPr>
          <p:cNvPr id="196" name="Google Shape;196;p29"/>
          <p:cNvGrpSpPr/>
          <p:nvPr/>
        </p:nvGrpSpPr>
        <p:grpSpPr>
          <a:xfrm>
            <a:off x="6261051" y="1756839"/>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5944075" y="338386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insurance</a:t>
            </a:r>
            <a:endParaRPr sz="2600"/>
          </a:p>
        </p:txBody>
      </p:sp>
      <p:sp>
        <p:nvSpPr>
          <p:cNvPr id="202" name="Google Shape;202;p29"/>
          <p:cNvSpPr txBox="1">
            <a:spLocks noGrp="1"/>
          </p:cNvSpPr>
          <p:nvPr>
            <p:ph type="title"/>
          </p:nvPr>
        </p:nvSpPr>
        <p:spPr>
          <a:xfrm>
            <a:off x="6293575" y="3759496"/>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latin typeface="Oxygen"/>
                <a:ea typeface="Oxygen"/>
                <a:cs typeface="Oxygen"/>
                <a:sym typeface="Oxygen"/>
              </a:rPr>
              <a:t>COMPANY</a:t>
            </a:r>
            <a:endParaRPr sz="1400">
              <a:latin typeface="Oxygen"/>
              <a:ea typeface="Oxygen"/>
              <a:cs typeface="Oxygen"/>
              <a:sym typeface="Oxyge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192415" y="897601"/>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D</a:t>
            </a:r>
            <a:r>
              <a:rPr lang="en" dirty="0"/>
              <a:t>ata description</a:t>
            </a:r>
            <a:endParaRPr dirty="0"/>
          </a:p>
        </p:txBody>
      </p:sp>
      <p:sp>
        <p:nvSpPr>
          <p:cNvPr id="334" name="Google Shape;334;p32"/>
          <p:cNvSpPr txBox="1">
            <a:spLocks noGrp="1"/>
          </p:cNvSpPr>
          <p:nvPr>
            <p:ph type="body" idx="2"/>
          </p:nvPr>
        </p:nvSpPr>
        <p:spPr>
          <a:xfrm>
            <a:off x="0" y="1367733"/>
            <a:ext cx="8534400" cy="3314850"/>
          </a:xfrm>
          <a:prstGeom prst="rect">
            <a:avLst/>
          </a:prstGeom>
        </p:spPr>
        <p:txBody>
          <a:bodyPr spcFirstLastPara="1" wrap="square" lIns="91425" tIns="91425" rIns="91425" bIns="91425" anchor="t" anchorCtr="0">
            <a:noAutofit/>
          </a:bodyPr>
          <a:lstStyle/>
          <a:p>
            <a:pPr algn="l"/>
            <a:r>
              <a:rPr lang="en-US" b="1" i="0" dirty="0">
                <a:solidFill>
                  <a:srgbClr val="212121"/>
                </a:solidFill>
                <a:effectLst/>
                <a:latin typeface="Roboto" panose="02000000000000000000" pitchFamily="2" charset="0"/>
              </a:rPr>
              <a:t>id</a:t>
            </a:r>
            <a:r>
              <a:rPr lang="en-US" b="0" i="0" dirty="0">
                <a:solidFill>
                  <a:srgbClr val="212121"/>
                </a:solidFill>
                <a:effectLst/>
                <a:latin typeface="Roboto" panose="02000000000000000000" pitchFamily="2" charset="0"/>
              </a:rPr>
              <a:t>: Unique ID for the customer</a:t>
            </a:r>
          </a:p>
          <a:p>
            <a:pPr algn="l"/>
            <a:r>
              <a:rPr lang="en-US" b="1" i="0" dirty="0">
                <a:solidFill>
                  <a:srgbClr val="212121"/>
                </a:solidFill>
                <a:effectLst/>
                <a:latin typeface="Roboto" panose="02000000000000000000" pitchFamily="2" charset="0"/>
              </a:rPr>
              <a:t>Gender</a:t>
            </a:r>
            <a:r>
              <a:rPr lang="en-US" b="0" i="0" dirty="0">
                <a:solidFill>
                  <a:srgbClr val="212121"/>
                </a:solidFill>
                <a:effectLst/>
                <a:latin typeface="Roboto" panose="02000000000000000000" pitchFamily="2" charset="0"/>
              </a:rPr>
              <a:t>: Gender of the customer</a:t>
            </a:r>
          </a:p>
          <a:p>
            <a:pPr algn="l"/>
            <a:r>
              <a:rPr lang="en-US" b="1" i="0" dirty="0">
                <a:solidFill>
                  <a:srgbClr val="212121"/>
                </a:solidFill>
                <a:effectLst/>
                <a:latin typeface="Roboto" panose="02000000000000000000" pitchFamily="2" charset="0"/>
              </a:rPr>
              <a:t>Age</a:t>
            </a:r>
            <a:r>
              <a:rPr lang="en-US" b="0" i="0" dirty="0">
                <a:solidFill>
                  <a:srgbClr val="212121"/>
                </a:solidFill>
                <a:effectLst/>
                <a:latin typeface="Roboto" panose="02000000000000000000" pitchFamily="2" charset="0"/>
              </a:rPr>
              <a:t>: Age of the customer</a:t>
            </a:r>
          </a:p>
          <a:p>
            <a:pPr algn="l"/>
            <a:r>
              <a:rPr lang="en-US" b="1" i="0" dirty="0" err="1">
                <a:solidFill>
                  <a:srgbClr val="212121"/>
                </a:solidFill>
                <a:effectLst/>
                <a:latin typeface="Roboto" panose="02000000000000000000" pitchFamily="2" charset="0"/>
              </a:rPr>
              <a:t>Driving_License</a:t>
            </a:r>
            <a:r>
              <a:rPr lang="en-US" b="0" i="0" dirty="0">
                <a:solidFill>
                  <a:srgbClr val="212121"/>
                </a:solidFill>
                <a:effectLst/>
                <a:latin typeface="Roboto" panose="02000000000000000000" pitchFamily="2" charset="0"/>
              </a:rPr>
              <a:t> 0 : Customer does not have DL, 1 : Customer already has DL</a:t>
            </a:r>
          </a:p>
          <a:p>
            <a:pPr algn="l"/>
            <a:r>
              <a:rPr lang="en-US" b="1" i="0" dirty="0" err="1">
                <a:solidFill>
                  <a:srgbClr val="212121"/>
                </a:solidFill>
                <a:effectLst/>
                <a:latin typeface="Roboto" panose="02000000000000000000" pitchFamily="2" charset="0"/>
              </a:rPr>
              <a:t>Region_Code</a:t>
            </a:r>
            <a:r>
              <a:rPr lang="en-US" b="0" i="0" dirty="0">
                <a:solidFill>
                  <a:srgbClr val="212121"/>
                </a:solidFill>
                <a:effectLst/>
                <a:latin typeface="Roboto" panose="02000000000000000000" pitchFamily="2" charset="0"/>
              </a:rPr>
              <a:t>: Unique code for the region of the customer</a:t>
            </a:r>
          </a:p>
          <a:p>
            <a:pPr algn="l"/>
            <a:r>
              <a:rPr lang="en-US" b="1" i="0" dirty="0" err="1">
                <a:solidFill>
                  <a:srgbClr val="212121"/>
                </a:solidFill>
                <a:effectLst/>
                <a:latin typeface="Roboto" panose="02000000000000000000" pitchFamily="2" charset="0"/>
              </a:rPr>
              <a:t>Previously_Insured</a:t>
            </a:r>
            <a:r>
              <a:rPr lang="en-US" b="0" i="0" dirty="0">
                <a:solidFill>
                  <a:srgbClr val="212121"/>
                </a:solidFill>
                <a:effectLst/>
                <a:latin typeface="Roboto" panose="02000000000000000000" pitchFamily="2" charset="0"/>
              </a:rPr>
              <a:t> 1 : Customer already has Vehicle Insurance, 0 : Customer doesn't have Vehicle Insurance</a:t>
            </a:r>
          </a:p>
          <a:p>
            <a:pPr algn="l"/>
            <a:r>
              <a:rPr lang="en-US" b="1" i="0" dirty="0" err="1">
                <a:solidFill>
                  <a:srgbClr val="212121"/>
                </a:solidFill>
                <a:effectLst/>
                <a:latin typeface="Roboto" panose="02000000000000000000" pitchFamily="2" charset="0"/>
              </a:rPr>
              <a:t>Vehicle_Age</a:t>
            </a:r>
            <a:r>
              <a:rPr lang="en-US" b="0" i="0" dirty="0">
                <a:solidFill>
                  <a:srgbClr val="212121"/>
                </a:solidFill>
                <a:effectLst/>
                <a:latin typeface="Roboto" panose="02000000000000000000" pitchFamily="2" charset="0"/>
              </a:rPr>
              <a:t>: Age of the Vehicle</a:t>
            </a:r>
          </a:p>
          <a:p>
            <a:pPr algn="l"/>
            <a:r>
              <a:rPr lang="en-US" b="1" i="0" dirty="0" err="1">
                <a:solidFill>
                  <a:srgbClr val="212121"/>
                </a:solidFill>
                <a:effectLst/>
                <a:latin typeface="Roboto" panose="02000000000000000000" pitchFamily="2" charset="0"/>
              </a:rPr>
              <a:t>Vehicle_Damage</a:t>
            </a:r>
            <a:r>
              <a:rPr lang="en-US" b="0" i="0" dirty="0">
                <a:solidFill>
                  <a:srgbClr val="212121"/>
                </a:solidFill>
                <a:effectLst/>
                <a:latin typeface="Roboto" panose="02000000000000000000" pitchFamily="2" charset="0"/>
              </a:rPr>
              <a:t> 1 : Customer got his/her vehicle damaged in the past. 0 : Customer didn't get his/her vehicle damaged in the past.</a:t>
            </a:r>
          </a:p>
          <a:p>
            <a:pPr algn="l"/>
            <a:r>
              <a:rPr lang="en-US" b="1" i="0" dirty="0" err="1">
                <a:solidFill>
                  <a:srgbClr val="212121"/>
                </a:solidFill>
                <a:effectLst/>
                <a:latin typeface="Roboto" panose="02000000000000000000" pitchFamily="2" charset="0"/>
              </a:rPr>
              <a:t>Annual_Premium</a:t>
            </a:r>
            <a:r>
              <a:rPr lang="en-US" b="0" i="0" dirty="0">
                <a:solidFill>
                  <a:srgbClr val="212121"/>
                </a:solidFill>
                <a:effectLst/>
                <a:latin typeface="Roboto" panose="02000000000000000000" pitchFamily="2" charset="0"/>
              </a:rPr>
              <a:t> : The amount customer needs to pay as premium in the year</a:t>
            </a:r>
          </a:p>
          <a:p>
            <a:pPr algn="l"/>
            <a:r>
              <a:rPr lang="en-US" b="1" i="0" dirty="0" err="1">
                <a:solidFill>
                  <a:srgbClr val="212121"/>
                </a:solidFill>
                <a:effectLst/>
                <a:latin typeface="Roboto" panose="02000000000000000000" pitchFamily="2" charset="0"/>
              </a:rPr>
              <a:t>PolicySalesChannel</a:t>
            </a:r>
            <a:r>
              <a:rPr lang="en-US" b="0" i="0" dirty="0">
                <a:solidFill>
                  <a:srgbClr val="212121"/>
                </a:solidFill>
                <a:effectLst/>
                <a:latin typeface="Roboto" panose="02000000000000000000" pitchFamily="2" charset="0"/>
              </a:rPr>
              <a:t>: Anonymized Code for the channel of outreaching to the customer </a:t>
            </a:r>
            <a:r>
              <a:rPr lang="en-US" b="0" i="0" dirty="0" err="1">
                <a:solidFill>
                  <a:srgbClr val="212121"/>
                </a:solidFill>
                <a:effectLst/>
                <a:latin typeface="Roboto" panose="02000000000000000000" pitchFamily="2" charset="0"/>
              </a:rPr>
              <a:t>ie</a:t>
            </a:r>
            <a:r>
              <a:rPr lang="en-US" b="0" i="0" dirty="0">
                <a:solidFill>
                  <a:srgbClr val="212121"/>
                </a:solidFill>
                <a:effectLst/>
                <a:latin typeface="Roboto" panose="02000000000000000000" pitchFamily="2" charset="0"/>
              </a:rPr>
              <a:t>. Different Agents, Over Mail, Over Phone, In Person, etc.</a:t>
            </a:r>
          </a:p>
          <a:p>
            <a:pPr algn="l"/>
            <a:r>
              <a:rPr lang="en-US" b="1" i="0" dirty="0">
                <a:solidFill>
                  <a:srgbClr val="212121"/>
                </a:solidFill>
                <a:effectLst/>
                <a:latin typeface="Roboto" panose="02000000000000000000" pitchFamily="2" charset="0"/>
              </a:rPr>
              <a:t>Vintage</a:t>
            </a:r>
            <a:r>
              <a:rPr lang="en-US" b="0" i="0" dirty="0">
                <a:solidFill>
                  <a:srgbClr val="212121"/>
                </a:solidFill>
                <a:effectLst/>
                <a:latin typeface="Roboto" panose="02000000000000000000" pitchFamily="2" charset="0"/>
              </a:rPr>
              <a:t>: Number of Days, Customer has been associated with the company</a:t>
            </a:r>
          </a:p>
          <a:p>
            <a:pPr algn="l"/>
            <a:r>
              <a:rPr lang="en-US" b="1" i="0" dirty="0">
                <a:solidFill>
                  <a:srgbClr val="212121"/>
                </a:solidFill>
                <a:effectLst/>
                <a:latin typeface="Roboto" panose="02000000000000000000" pitchFamily="2" charset="0"/>
              </a:rPr>
              <a:t>Response</a:t>
            </a:r>
            <a:r>
              <a:rPr lang="en-US" b="0" i="0" dirty="0">
                <a:solidFill>
                  <a:srgbClr val="212121"/>
                </a:solidFill>
                <a:effectLst/>
                <a:latin typeface="Roboto" panose="02000000000000000000" pitchFamily="2" charset="0"/>
              </a:rPr>
              <a:t> 1 : Customer is interested, 0 : Customer is not interested</a:t>
            </a:r>
          </a:p>
        </p:txBody>
      </p:sp>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D</a:t>
            </a:r>
            <a:r>
              <a:rPr lang="en" dirty="0"/>
              <a:t>ata understanding and cleaning</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0"/>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D</a:t>
            </a:r>
            <a:r>
              <a:rPr lang="en" dirty="0"/>
              <a:t>ata cleaning</a:t>
            </a:r>
            <a:endParaRPr dirty="0"/>
          </a:p>
        </p:txBody>
      </p:sp>
      <p:sp>
        <p:nvSpPr>
          <p:cNvPr id="648" name="Google Shape;648;p40"/>
          <p:cNvSpPr/>
          <p:nvPr/>
        </p:nvSpPr>
        <p:spPr>
          <a:xfrm>
            <a:off x="2477258" y="4108614"/>
            <a:ext cx="1396489" cy="1075018"/>
          </a:xfrm>
          <a:custGeom>
            <a:avLst/>
            <a:gdLst/>
            <a:ahLst/>
            <a:cxnLst/>
            <a:rect l="l" t="t" r="r" b="b"/>
            <a:pathLst>
              <a:path w="95226" h="73305" extrusionOk="0">
                <a:moveTo>
                  <a:pt x="0" y="1"/>
                </a:moveTo>
                <a:lnTo>
                  <a:pt x="0" y="73304"/>
                </a:lnTo>
                <a:lnTo>
                  <a:pt x="95226" y="73304"/>
                </a:lnTo>
                <a:lnTo>
                  <a:pt x="95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49" name="Google Shape;649;p40"/>
          <p:cNvSpPr/>
          <p:nvPr/>
        </p:nvSpPr>
        <p:spPr>
          <a:xfrm>
            <a:off x="3577661" y="4108614"/>
            <a:ext cx="296086" cy="1080444"/>
          </a:xfrm>
          <a:custGeom>
            <a:avLst/>
            <a:gdLst/>
            <a:ahLst/>
            <a:cxnLst/>
            <a:rect l="l" t="t" r="r" b="b"/>
            <a:pathLst>
              <a:path w="20190" h="73675" extrusionOk="0">
                <a:moveTo>
                  <a:pt x="20190" y="1"/>
                </a:moveTo>
                <a:lnTo>
                  <a:pt x="0" y="73675"/>
                </a:lnTo>
                <a:lnTo>
                  <a:pt x="20190" y="73675"/>
                </a:lnTo>
                <a:lnTo>
                  <a:pt x="20190" y="1"/>
                </a:lnTo>
                <a:close/>
              </a:path>
            </a:pathLst>
          </a:custGeom>
          <a:solidFill>
            <a:srgbClr val="E49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0" name="Google Shape;650;p40"/>
          <p:cNvSpPr/>
          <p:nvPr/>
        </p:nvSpPr>
        <p:spPr>
          <a:xfrm>
            <a:off x="3164607" y="4135260"/>
            <a:ext cx="235637" cy="368957"/>
          </a:xfrm>
          <a:custGeom>
            <a:avLst/>
            <a:gdLst/>
            <a:ahLst/>
            <a:cxnLst/>
            <a:rect l="l" t="t" r="r" b="b"/>
            <a:pathLst>
              <a:path w="16068" h="25159" extrusionOk="0">
                <a:moveTo>
                  <a:pt x="6746" y="1"/>
                </a:moveTo>
                <a:lnTo>
                  <a:pt x="4452" y="4481"/>
                </a:lnTo>
                <a:lnTo>
                  <a:pt x="1" y="2813"/>
                </a:lnTo>
                <a:lnTo>
                  <a:pt x="9323" y="25159"/>
                </a:lnTo>
                <a:lnTo>
                  <a:pt x="11268" y="20821"/>
                </a:lnTo>
                <a:lnTo>
                  <a:pt x="16068" y="22344"/>
                </a:lnTo>
                <a:lnTo>
                  <a:pt x="6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1" name="Google Shape;651;p40"/>
          <p:cNvSpPr/>
          <p:nvPr/>
        </p:nvSpPr>
        <p:spPr>
          <a:xfrm>
            <a:off x="2933750" y="4135055"/>
            <a:ext cx="234185" cy="369162"/>
          </a:xfrm>
          <a:custGeom>
            <a:avLst/>
            <a:gdLst/>
            <a:ahLst/>
            <a:cxnLst/>
            <a:rect l="l" t="t" r="r" b="b"/>
            <a:pathLst>
              <a:path w="15969" h="25173" extrusionOk="0">
                <a:moveTo>
                  <a:pt x="9210" y="1"/>
                </a:moveTo>
                <a:lnTo>
                  <a:pt x="1" y="22392"/>
                </a:lnTo>
                <a:lnTo>
                  <a:pt x="4443" y="20702"/>
                </a:lnTo>
                <a:lnTo>
                  <a:pt x="6760" y="25173"/>
                </a:lnTo>
                <a:lnTo>
                  <a:pt x="15969" y="2780"/>
                </a:lnTo>
                <a:lnTo>
                  <a:pt x="11177" y="4328"/>
                </a:lnTo>
                <a:lnTo>
                  <a:pt x="92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2" name="Google Shape;652;p40"/>
          <p:cNvSpPr/>
          <p:nvPr/>
        </p:nvSpPr>
        <p:spPr>
          <a:xfrm>
            <a:off x="2939499" y="3931109"/>
            <a:ext cx="454982" cy="454952"/>
          </a:xfrm>
          <a:custGeom>
            <a:avLst/>
            <a:gdLst/>
            <a:ahLst/>
            <a:cxnLst/>
            <a:rect l="l" t="t" r="r" b="b"/>
            <a:pathLst>
              <a:path w="31025" h="31023" extrusionOk="0">
                <a:moveTo>
                  <a:pt x="15512" y="0"/>
                </a:moveTo>
                <a:cubicBezTo>
                  <a:pt x="14517" y="0"/>
                  <a:pt x="13661" y="1283"/>
                  <a:pt x="12719" y="1471"/>
                </a:cubicBezTo>
                <a:cubicBezTo>
                  <a:pt x="12619" y="1490"/>
                  <a:pt x="12516" y="1499"/>
                  <a:pt x="12411" y="1499"/>
                </a:cubicBezTo>
                <a:cubicBezTo>
                  <a:pt x="11676" y="1499"/>
                  <a:pt x="10820" y="1083"/>
                  <a:pt x="10097" y="1083"/>
                </a:cubicBezTo>
                <a:cubicBezTo>
                  <a:pt x="9913" y="1083"/>
                  <a:pt x="9738" y="1110"/>
                  <a:pt x="9575" y="1178"/>
                </a:cubicBezTo>
                <a:cubicBezTo>
                  <a:pt x="8667" y="1554"/>
                  <a:pt x="8367" y="3068"/>
                  <a:pt x="7560" y="3608"/>
                </a:cubicBezTo>
                <a:cubicBezTo>
                  <a:pt x="6746" y="4152"/>
                  <a:pt x="5234" y="3855"/>
                  <a:pt x="4545" y="4544"/>
                </a:cubicBezTo>
                <a:cubicBezTo>
                  <a:pt x="3855" y="5232"/>
                  <a:pt x="4153" y="6746"/>
                  <a:pt x="3609" y="7559"/>
                </a:cubicBezTo>
                <a:cubicBezTo>
                  <a:pt x="3068" y="8366"/>
                  <a:pt x="1555" y="8667"/>
                  <a:pt x="1178" y="9575"/>
                </a:cubicBezTo>
                <a:cubicBezTo>
                  <a:pt x="808" y="10467"/>
                  <a:pt x="1663" y="11748"/>
                  <a:pt x="1471" y="12718"/>
                </a:cubicBezTo>
                <a:cubicBezTo>
                  <a:pt x="1285" y="13658"/>
                  <a:pt x="1" y="14515"/>
                  <a:pt x="1" y="15511"/>
                </a:cubicBezTo>
                <a:cubicBezTo>
                  <a:pt x="1" y="16507"/>
                  <a:pt x="1285" y="17364"/>
                  <a:pt x="1471" y="18306"/>
                </a:cubicBezTo>
                <a:cubicBezTo>
                  <a:pt x="1663" y="19276"/>
                  <a:pt x="808" y="20557"/>
                  <a:pt x="1178" y="21450"/>
                </a:cubicBezTo>
                <a:cubicBezTo>
                  <a:pt x="1555" y="22357"/>
                  <a:pt x="3068" y="22656"/>
                  <a:pt x="3609" y="23464"/>
                </a:cubicBezTo>
                <a:cubicBezTo>
                  <a:pt x="4153" y="24277"/>
                  <a:pt x="3855" y="25791"/>
                  <a:pt x="4545" y="26480"/>
                </a:cubicBezTo>
                <a:cubicBezTo>
                  <a:pt x="5234" y="27169"/>
                  <a:pt x="6746" y="26870"/>
                  <a:pt x="7560" y="27416"/>
                </a:cubicBezTo>
                <a:cubicBezTo>
                  <a:pt x="8367" y="27955"/>
                  <a:pt x="8667" y="29468"/>
                  <a:pt x="9575" y="29845"/>
                </a:cubicBezTo>
                <a:cubicBezTo>
                  <a:pt x="9738" y="29912"/>
                  <a:pt x="9913" y="29939"/>
                  <a:pt x="10097" y="29939"/>
                </a:cubicBezTo>
                <a:cubicBezTo>
                  <a:pt x="10819" y="29939"/>
                  <a:pt x="11675" y="29525"/>
                  <a:pt x="12408" y="29525"/>
                </a:cubicBezTo>
                <a:cubicBezTo>
                  <a:pt x="12515" y="29525"/>
                  <a:pt x="12618" y="29534"/>
                  <a:pt x="12719" y="29554"/>
                </a:cubicBezTo>
                <a:cubicBezTo>
                  <a:pt x="13659" y="29740"/>
                  <a:pt x="14517" y="31022"/>
                  <a:pt x="15512" y="31022"/>
                </a:cubicBezTo>
                <a:cubicBezTo>
                  <a:pt x="16508" y="31022"/>
                  <a:pt x="17365" y="29740"/>
                  <a:pt x="18307" y="29554"/>
                </a:cubicBezTo>
                <a:cubicBezTo>
                  <a:pt x="18407" y="29534"/>
                  <a:pt x="18511" y="29525"/>
                  <a:pt x="18617" y="29525"/>
                </a:cubicBezTo>
                <a:cubicBezTo>
                  <a:pt x="19351" y="29525"/>
                  <a:pt x="20206" y="29939"/>
                  <a:pt x="20929" y="29939"/>
                </a:cubicBezTo>
                <a:cubicBezTo>
                  <a:pt x="21113" y="29939"/>
                  <a:pt x="21288" y="29912"/>
                  <a:pt x="21450" y="29845"/>
                </a:cubicBezTo>
                <a:cubicBezTo>
                  <a:pt x="22358" y="29468"/>
                  <a:pt x="22659" y="27955"/>
                  <a:pt x="23466" y="27416"/>
                </a:cubicBezTo>
                <a:cubicBezTo>
                  <a:pt x="24279" y="26870"/>
                  <a:pt x="25791" y="27169"/>
                  <a:pt x="26481" y="26480"/>
                </a:cubicBezTo>
                <a:cubicBezTo>
                  <a:pt x="27170" y="25791"/>
                  <a:pt x="26871" y="24277"/>
                  <a:pt x="27416" y="23464"/>
                </a:cubicBezTo>
                <a:cubicBezTo>
                  <a:pt x="27957" y="22658"/>
                  <a:pt x="29471" y="22357"/>
                  <a:pt x="29847" y="21450"/>
                </a:cubicBezTo>
                <a:cubicBezTo>
                  <a:pt x="30216" y="20557"/>
                  <a:pt x="29362" y="19276"/>
                  <a:pt x="29554" y="18306"/>
                </a:cubicBezTo>
                <a:cubicBezTo>
                  <a:pt x="29740" y="17364"/>
                  <a:pt x="31024" y="16507"/>
                  <a:pt x="31024" y="15511"/>
                </a:cubicBezTo>
                <a:cubicBezTo>
                  <a:pt x="31024" y="14515"/>
                  <a:pt x="29740" y="13658"/>
                  <a:pt x="29554" y="12718"/>
                </a:cubicBezTo>
                <a:cubicBezTo>
                  <a:pt x="29362" y="11748"/>
                  <a:pt x="30217" y="10467"/>
                  <a:pt x="29847" y="9575"/>
                </a:cubicBezTo>
                <a:cubicBezTo>
                  <a:pt x="29471" y="8667"/>
                  <a:pt x="27957" y="8366"/>
                  <a:pt x="27416" y="7559"/>
                </a:cubicBezTo>
                <a:cubicBezTo>
                  <a:pt x="26872" y="6746"/>
                  <a:pt x="27170" y="5234"/>
                  <a:pt x="26481" y="4544"/>
                </a:cubicBezTo>
                <a:cubicBezTo>
                  <a:pt x="25791" y="3855"/>
                  <a:pt x="24279" y="4152"/>
                  <a:pt x="23466" y="3608"/>
                </a:cubicBezTo>
                <a:cubicBezTo>
                  <a:pt x="22659" y="3068"/>
                  <a:pt x="22358" y="1554"/>
                  <a:pt x="21450" y="1178"/>
                </a:cubicBezTo>
                <a:cubicBezTo>
                  <a:pt x="21288" y="1110"/>
                  <a:pt x="21113" y="1083"/>
                  <a:pt x="20929" y="1083"/>
                </a:cubicBezTo>
                <a:cubicBezTo>
                  <a:pt x="20206" y="1083"/>
                  <a:pt x="19349" y="1499"/>
                  <a:pt x="18615" y="1499"/>
                </a:cubicBezTo>
                <a:cubicBezTo>
                  <a:pt x="18509" y="1499"/>
                  <a:pt x="18406" y="1490"/>
                  <a:pt x="18307" y="1471"/>
                </a:cubicBezTo>
                <a:cubicBezTo>
                  <a:pt x="17365" y="1283"/>
                  <a:pt x="16508" y="0"/>
                  <a:pt x="15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3" name="Google Shape;653;p40"/>
          <p:cNvSpPr/>
          <p:nvPr/>
        </p:nvSpPr>
        <p:spPr>
          <a:xfrm>
            <a:off x="3017957" y="4009537"/>
            <a:ext cx="298066" cy="298095"/>
          </a:xfrm>
          <a:custGeom>
            <a:avLst/>
            <a:gdLst/>
            <a:ahLst/>
            <a:cxnLst/>
            <a:rect l="l" t="t" r="r" b="b"/>
            <a:pathLst>
              <a:path w="20325" h="20327" extrusionOk="0">
                <a:moveTo>
                  <a:pt x="10162" y="0"/>
                </a:moveTo>
                <a:cubicBezTo>
                  <a:pt x="7468" y="0"/>
                  <a:pt x="4882" y="1071"/>
                  <a:pt x="2977" y="2978"/>
                </a:cubicBezTo>
                <a:cubicBezTo>
                  <a:pt x="1071" y="4883"/>
                  <a:pt x="0" y="7468"/>
                  <a:pt x="0" y="10163"/>
                </a:cubicBezTo>
                <a:cubicBezTo>
                  <a:pt x="0" y="12859"/>
                  <a:pt x="1071" y="15443"/>
                  <a:pt x="2977" y="17350"/>
                </a:cubicBezTo>
                <a:cubicBezTo>
                  <a:pt x="4882" y="19256"/>
                  <a:pt x="7468" y="20326"/>
                  <a:pt x="10162" y="20326"/>
                </a:cubicBezTo>
                <a:cubicBezTo>
                  <a:pt x="12858" y="20326"/>
                  <a:pt x="15443" y="19256"/>
                  <a:pt x="17349" y="17350"/>
                </a:cubicBezTo>
                <a:cubicBezTo>
                  <a:pt x="19254" y="15443"/>
                  <a:pt x="20325" y="12859"/>
                  <a:pt x="20325" y="10163"/>
                </a:cubicBezTo>
                <a:cubicBezTo>
                  <a:pt x="20325" y="7468"/>
                  <a:pt x="19254" y="4883"/>
                  <a:pt x="17349" y="2978"/>
                </a:cubicBezTo>
                <a:cubicBezTo>
                  <a:pt x="15443" y="1071"/>
                  <a:pt x="12858" y="0"/>
                  <a:pt x="10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4" name="Google Shape;654;p40"/>
          <p:cNvSpPr/>
          <p:nvPr/>
        </p:nvSpPr>
        <p:spPr>
          <a:xfrm>
            <a:off x="3080781" y="4487484"/>
            <a:ext cx="163720" cy="263603"/>
          </a:xfrm>
          <a:custGeom>
            <a:avLst/>
            <a:gdLst/>
            <a:ahLst/>
            <a:cxnLst/>
            <a:rect l="l" t="t" r="r" b="b"/>
            <a:pathLst>
              <a:path w="11164" h="17975" extrusionOk="0">
                <a:moveTo>
                  <a:pt x="5607" y="1"/>
                </a:moveTo>
                <a:cubicBezTo>
                  <a:pt x="4180" y="1"/>
                  <a:pt x="2942" y="419"/>
                  <a:pt x="1893" y="1256"/>
                </a:cubicBezTo>
                <a:cubicBezTo>
                  <a:pt x="844" y="2091"/>
                  <a:pt x="319" y="3181"/>
                  <a:pt x="319" y="4524"/>
                </a:cubicBezTo>
                <a:cubicBezTo>
                  <a:pt x="319" y="5672"/>
                  <a:pt x="804" y="6246"/>
                  <a:pt x="1771" y="6246"/>
                </a:cubicBezTo>
                <a:cubicBezTo>
                  <a:pt x="2279" y="6246"/>
                  <a:pt x="2680" y="6131"/>
                  <a:pt x="2976" y="5902"/>
                </a:cubicBezTo>
                <a:cubicBezTo>
                  <a:pt x="3288" y="5655"/>
                  <a:pt x="3442" y="5378"/>
                  <a:pt x="3442" y="5067"/>
                </a:cubicBezTo>
                <a:cubicBezTo>
                  <a:pt x="3442" y="4345"/>
                  <a:pt x="3647" y="3804"/>
                  <a:pt x="4058" y="3443"/>
                </a:cubicBezTo>
                <a:cubicBezTo>
                  <a:pt x="4467" y="3082"/>
                  <a:pt x="4992" y="2902"/>
                  <a:pt x="5632" y="2902"/>
                </a:cubicBezTo>
                <a:cubicBezTo>
                  <a:pt x="6385" y="2902"/>
                  <a:pt x="6950" y="3124"/>
                  <a:pt x="7328" y="3565"/>
                </a:cubicBezTo>
                <a:cubicBezTo>
                  <a:pt x="7721" y="4009"/>
                  <a:pt x="7918" y="4517"/>
                  <a:pt x="7918" y="5090"/>
                </a:cubicBezTo>
                <a:cubicBezTo>
                  <a:pt x="7918" y="5730"/>
                  <a:pt x="7647" y="6370"/>
                  <a:pt x="7106" y="7008"/>
                </a:cubicBezTo>
                <a:cubicBezTo>
                  <a:pt x="6566" y="7648"/>
                  <a:pt x="5909" y="8253"/>
                  <a:pt x="5139" y="8828"/>
                </a:cubicBezTo>
                <a:lnTo>
                  <a:pt x="2779" y="10525"/>
                </a:lnTo>
                <a:cubicBezTo>
                  <a:pt x="2008" y="11098"/>
                  <a:pt x="1353" y="11738"/>
                  <a:pt x="812" y="12443"/>
                </a:cubicBezTo>
                <a:cubicBezTo>
                  <a:pt x="271" y="13148"/>
                  <a:pt x="0" y="13860"/>
                  <a:pt x="0" y="14582"/>
                </a:cubicBezTo>
                <a:lnTo>
                  <a:pt x="0" y="16966"/>
                </a:lnTo>
                <a:cubicBezTo>
                  <a:pt x="0" y="17245"/>
                  <a:pt x="157" y="17482"/>
                  <a:pt x="468" y="17679"/>
                </a:cubicBezTo>
                <a:cubicBezTo>
                  <a:pt x="779" y="17876"/>
                  <a:pt x="1091" y="17975"/>
                  <a:pt x="1402" y="17975"/>
                </a:cubicBezTo>
                <a:lnTo>
                  <a:pt x="10155" y="17975"/>
                </a:lnTo>
                <a:cubicBezTo>
                  <a:pt x="10417" y="17975"/>
                  <a:pt x="10646" y="17836"/>
                  <a:pt x="10843" y="17557"/>
                </a:cubicBezTo>
                <a:cubicBezTo>
                  <a:pt x="11057" y="17261"/>
                  <a:pt x="11164" y="16926"/>
                  <a:pt x="11164" y="16548"/>
                </a:cubicBezTo>
                <a:cubicBezTo>
                  <a:pt x="11164" y="16172"/>
                  <a:pt x="11057" y="15853"/>
                  <a:pt x="10843" y="15589"/>
                </a:cubicBezTo>
                <a:cubicBezTo>
                  <a:pt x="10646" y="15310"/>
                  <a:pt x="10417" y="15171"/>
                  <a:pt x="10155" y="15171"/>
                </a:cubicBezTo>
                <a:lnTo>
                  <a:pt x="3320" y="15171"/>
                </a:lnTo>
                <a:lnTo>
                  <a:pt x="3320" y="14582"/>
                </a:lnTo>
                <a:cubicBezTo>
                  <a:pt x="3320" y="14122"/>
                  <a:pt x="3582" y="13639"/>
                  <a:pt x="4107" y="13131"/>
                </a:cubicBezTo>
                <a:cubicBezTo>
                  <a:pt x="4648" y="12622"/>
                  <a:pt x="5295" y="12114"/>
                  <a:pt x="6048" y="11606"/>
                </a:cubicBezTo>
                <a:cubicBezTo>
                  <a:pt x="6820" y="11098"/>
                  <a:pt x="7590" y="10549"/>
                  <a:pt x="8360" y="9959"/>
                </a:cubicBezTo>
                <a:cubicBezTo>
                  <a:pt x="9131" y="9352"/>
                  <a:pt x="9777" y="8624"/>
                  <a:pt x="10303" y="7770"/>
                </a:cubicBezTo>
                <a:cubicBezTo>
                  <a:pt x="10843" y="6903"/>
                  <a:pt x="11114" y="5976"/>
                  <a:pt x="11114" y="4992"/>
                </a:cubicBezTo>
                <a:cubicBezTo>
                  <a:pt x="11114" y="3485"/>
                  <a:pt x="10564" y="2280"/>
                  <a:pt x="9466" y="1378"/>
                </a:cubicBezTo>
                <a:cubicBezTo>
                  <a:pt x="8385" y="459"/>
                  <a:pt x="7099" y="1"/>
                  <a:pt x="56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5" name="Google Shape;655;p40"/>
          <p:cNvSpPr/>
          <p:nvPr/>
        </p:nvSpPr>
        <p:spPr>
          <a:xfrm>
            <a:off x="5270251" y="4365442"/>
            <a:ext cx="1396489" cy="818190"/>
          </a:xfrm>
          <a:custGeom>
            <a:avLst/>
            <a:gdLst/>
            <a:ahLst/>
            <a:cxnLst/>
            <a:rect l="l" t="t" r="r" b="b"/>
            <a:pathLst>
              <a:path w="95226" h="55792" extrusionOk="0">
                <a:moveTo>
                  <a:pt x="0" y="0"/>
                </a:moveTo>
                <a:lnTo>
                  <a:pt x="0" y="55791"/>
                </a:lnTo>
                <a:lnTo>
                  <a:pt x="95226" y="55791"/>
                </a:lnTo>
                <a:lnTo>
                  <a:pt x="95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6" name="Google Shape;656;p40"/>
          <p:cNvSpPr/>
          <p:nvPr/>
        </p:nvSpPr>
        <p:spPr>
          <a:xfrm>
            <a:off x="5270251" y="4365442"/>
            <a:ext cx="186803" cy="823704"/>
          </a:xfrm>
          <a:custGeom>
            <a:avLst/>
            <a:gdLst/>
            <a:ahLst/>
            <a:cxnLst/>
            <a:rect l="l" t="t" r="r" b="b"/>
            <a:pathLst>
              <a:path w="12738" h="56168" extrusionOk="0">
                <a:moveTo>
                  <a:pt x="0" y="0"/>
                </a:moveTo>
                <a:lnTo>
                  <a:pt x="0" y="56168"/>
                </a:lnTo>
                <a:lnTo>
                  <a:pt x="12738" y="56168"/>
                </a:lnTo>
                <a:lnTo>
                  <a:pt x="0" y="0"/>
                </a:lnTo>
                <a:close/>
              </a:path>
            </a:pathLst>
          </a:custGeom>
          <a:solidFill>
            <a:srgbClr val="E49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7" name="Google Shape;657;p40"/>
          <p:cNvSpPr/>
          <p:nvPr/>
        </p:nvSpPr>
        <p:spPr>
          <a:xfrm>
            <a:off x="5971781" y="4320992"/>
            <a:ext cx="235637" cy="369015"/>
          </a:xfrm>
          <a:custGeom>
            <a:avLst/>
            <a:gdLst/>
            <a:ahLst/>
            <a:cxnLst/>
            <a:rect l="l" t="t" r="r" b="b"/>
            <a:pathLst>
              <a:path w="16068" h="25163" extrusionOk="0">
                <a:moveTo>
                  <a:pt x="6746" y="1"/>
                </a:moveTo>
                <a:lnTo>
                  <a:pt x="4453" y="4484"/>
                </a:lnTo>
                <a:lnTo>
                  <a:pt x="1" y="2816"/>
                </a:lnTo>
                <a:lnTo>
                  <a:pt x="9322" y="25162"/>
                </a:lnTo>
                <a:lnTo>
                  <a:pt x="11270" y="20824"/>
                </a:lnTo>
                <a:lnTo>
                  <a:pt x="16068" y="22347"/>
                </a:lnTo>
                <a:lnTo>
                  <a:pt x="6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8" name="Google Shape;658;p40"/>
          <p:cNvSpPr/>
          <p:nvPr/>
        </p:nvSpPr>
        <p:spPr>
          <a:xfrm>
            <a:off x="5740924" y="4320816"/>
            <a:ext cx="234215" cy="369191"/>
          </a:xfrm>
          <a:custGeom>
            <a:avLst/>
            <a:gdLst/>
            <a:ahLst/>
            <a:cxnLst/>
            <a:rect l="l" t="t" r="r" b="b"/>
            <a:pathLst>
              <a:path w="15971" h="25175" extrusionOk="0">
                <a:moveTo>
                  <a:pt x="9209" y="0"/>
                </a:moveTo>
                <a:lnTo>
                  <a:pt x="1" y="22393"/>
                </a:lnTo>
                <a:lnTo>
                  <a:pt x="4444" y="20703"/>
                </a:lnTo>
                <a:lnTo>
                  <a:pt x="6760" y="25174"/>
                </a:lnTo>
                <a:lnTo>
                  <a:pt x="15970" y="2781"/>
                </a:lnTo>
                <a:lnTo>
                  <a:pt x="11178" y="4329"/>
                </a:lnTo>
                <a:lnTo>
                  <a:pt x="9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9" name="Google Shape;659;p40"/>
          <p:cNvSpPr/>
          <p:nvPr/>
        </p:nvSpPr>
        <p:spPr>
          <a:xfrm>
            <a:off x="5746702" y="4116856"/>
            <a:ext cx="454952" cy="454952"/>
          </a:xfrm>
          <a:custGeom>
            <a:avLst/>
            <a:gdLst/>
            <a:ahLst/>
            <a:cxnLst/>
            <a:rect l="l" t="t" r="r" b="b"/>
            <a:pathLst>
              <a:path w="31023" h="31023" extrusionOk="0">
                <a:moveTo>
                  <a:pt x="15511" y="1"/>
                </a:moveTo>
                <a:cubicBezTo>
                  <a:pt x="14517" y="1"/>
                  <a:pt x="13658" y="1285"/>
                  <a:pt x="12718" y="1471"/>
                </a:cubicBezTo>
                <a:cubicBezTo>
                  <a:pt x="12618" y="1491"/>
                  <a:pt x="12514" y="1500"/>
                  <a:pt x="12408" y="1500"/>
                </a:cubicBezTo>
                <a:cubicBezTo>
                  <a:pt x="11674" y="1500"/>
                  <a:pt x="10818" y="1084"/>
                  <a:pt x="10095" y="1084"/>
                </a:cubicBezTo>
                <a:cubicBezTo>
                  <a:pt x="9912" y="1084"/>
                  <a:pt x="9737" y="1111"/>
                  <a:pt x="9574" y="1178"/>
                </a:cubicBezTo>
                <a:cubicBezTo>
                  <a:pt x="8667" y="1555"/>
                  <a:pt x="8366" y="3068"/>
                  <a:pt x="7559" y="3609"/>
                </a:cubicBezTo>
                <a:cubicBezTo>
                  <a:pt x="6746" y="4153"/>
                  <a:pt x="5234" y="3855"/>
                  <a:pt x="4544" y="4545"/>
                </a:cubicBezTo>
                <a:cubicBezTo>
                  <a:pt x="3855" y="5234"/>
                  <a:pt x="4152" y="6746"/>
                  <a:pt x="3608" y="7560"/>
                </a:cubicBezTo>
                <a:cubicBezTo>
                  <a:pt x="3068" y="8367"/>
                  <a:pt x="1554" y="8667"/>
                  <a:pt x="1178" y="9575"/>
                </a:cubicBezTo>
                <a:cubicBezTo>
                  <a:pt x="807" y="10468"/>
                  <a:pt x="1663" y="11749"/>
                  <a:pt x="1470" y="12719"/>
                </a:cubicBezTo>
                <a:cubicBezTo>
                  <a:pt x="1284" y="13661"/>
                  <a:pt x="0" y="14517"/>
                  <a:pt x="0" y="15512"/>
                </a:cubicBezTo>
                <a:cubicBezTo>
                  <a:pt x="0" y="16508"/>
                  <a:pt x="1284" y="17365"/>
                  <a:pt x="1470" y="18307"/>
                </a:cubicBezTo>
                <a:cubicBezTo>
                  <a:pt x="1663" y="19277"/>
                  <a:pt x="807" y="20558"/>
                  <a:pt x="1178" y="21450"/>
                </a:cubicBezTo>
                <a:cubicBezTo>
                  <a:pt x="1554" y="22358"/>
                  <a:pt x="3068" y="22659"/>
                  <a:pt x="3608" y="23466"/>
                </a:cubicBezTo>
                <a:cubicBezTo>
                  <a:pt x="4152" y="24279"/>
                  <a:pt x="3855" y="25791"/>
                  <a:pt x="4544" y="26481"/>
                </a:cubicBezTo>
                <a:cubicBezTo>
                  <a:pt x="5234" y="27170"/>
                  <a:pt x="6746" y="26871"/>
                  <a:pt x="7559" y="27416"/>
                </a:cubicBezTo>
                <a:cubicBezTo>
                  <a:pt x="8366" y="27957"/>
                  <a:pt x="8667" y="29471"/>
                  <a:pt x="9574" y="29847"/>
                </a:cubicBezTo>
                <a:cubicBezTo>
                  <a:pt x="9736" y="29914"/>
                  <a:pt x="9911" y="29941"/>
                  <a:pt x="10094" y="29941"/>
                </a:cubicBezTo>
                <a:cubicBezTo>
                  <a:pt x="10817" y="29941"/>
                  <a:pt x="11673" y="29526"/>
                  <a:pt x="12408" y="29526"/>
                </a:cubicBezTo>
                <a:cubicBezTo>
                  <a:pt x="12514" y="29526"/>
                  <a:pt x="12618" y="29534"/>
                  <a:pt x="12718" y="29554"/>
                </a:cubicBezTo>
                <a:cubicBezTo>
                  <a:pt x="13658" y="29740"/>
                  <a:pt x="14517" y="31023"/>
                  <a:pt x="15511" y="31023"/>
                </a:cubicBezTo>
                <a:cubicBezTo>
                  <a:pt x="16507" y="31023"/>
                  <a:pt x="17364" y="29740"/>
                  <a:pt x="18306" y="29554"/>
                </a:cubicBezTo>
                <a:cubicBezTo>
                  <a:pt x="18406" y="29534"/>
                  <a:pt x="18510" y="29526"/>
                  <a:pt x="18616" y="29526"/>
                </a:cubicBezTo>
                <a:cubicBezTo>
                  <a:pt x="19350" y="29526"/>
                  <a:pt x="20206" y="29941"/>
                  <a:pt x="20929" y="29941"/>
                </a:cubicBezTo>
                <a:cubicBezTo>
                  <a:pt x="21112" y="29941"/>
                  <a:pt x="21287" y="29914"/>
                  <a:pt x="21449" y="29847"/>
                </a:cubicBezTo>
                <a:cubicBezTo>
                  <a:pt x="22357" y="29471"/>
                  <a:pt x="22658" y="27957"/>
                  <a:pt x="23465" y="27416"/>
                </a:cubicBezTo>
                <a:cubicBezTo>
                  <a:pt x="24277" y="26872"/>
                  <a:pt x="25790" y="27170"/>
                  <a:pt x="26480" y="26481"/>
                </a:cubicBezTo>
                <a:cubicBezTo>
                  <a:pt x="27169" y="25791"/>
                  <a:pt x="26870" y="24279"/>
                  <a:pt x="27416" y="23466"/>
                </a:cubicBezTo>
                <a:cubicBezTo>
                  <a:pt x="27955" y="22659"/>
                  <a:pt x="29470" y="22358"/>
                  <a:pt x="29846" y="21450"/>
                </a:cubicBezTo>
                <a:cubicBezTo>
                  <a:pt x="30215" y="20558"/>
                  <a:pt x="29361" y="19277"/>
                  <a:pt x="29554" y="18307"/>
                </a:cubicBezTo>
                <a:cubicBezTo>
                  <a:pt x="29739" y="17366"/>
                  <a:pt x="31022" y="16508"/>
                  <a:pt x="31022" y="15513"/>
                </a:cubicBezTo>
                <a:cubicBezTo>
                  <a:pt x="31022" y="14517"/>
                  <a:pt x="29739" y="13661"/>
                  <a:pt x="29554" y="12719"/>
                </a:cubicBezTo>
                <a:cubicBezTo>
                  <a:pt x="29361" y="11749"/>
                  <a:pt x="30215" y="10468"/>
                  <a:pt x="29845" y="9575"/>
                </a:cubicBezTo>
                <a:cubicBezTo>
                  <a:pt x="29468" y="8667"/>
                  <a:pt x="27955" y="8367"/>
                  <a:pt x="27416" y="7560"/>
                </a:cubicBezTo>
                <a:cubicBezTo>
                  <a:pt x="26870" y="6748"/>
                  <a:pt x="27169" y="5234"/>
                  <a:pt x="26480" y="4545"/>
                </a:cubicBezTo>
                <a:cubicBezTo>
                  <a:pt x="25790" y="3855"/>
                  <a:pt x="24278" y="4154"/>
                  <a:pt x="23465" y="3609"/>
                </a:cubicBezTo>
                <a:cubicBezTo>
                  <a:pt x="22658" y="3068"/>
                  <a:pt x="22357" y="1555"/>
                  <a:pt x="21449" y="1178"/>
                </a:cubicBezTo>
                <a:cubicBezTo>
                  <a:pt x="21287" y="1111"/>
                  <a:pt x="21112" y="1084"/>
                  <a:pt x="20929" y="1084"/>
                </a:cubicBezTo>
                <a:cubicBezTo>
                  <a:pt x="20206" y="1084"/>
                  <a:pt x="19350" y="1500"/>
                  <a:pt x="18616" y="1500"/>
                </a:cubicBezTo>
                <a:cubicBezTo>
                  <a:pt x="18510" y="1500"/>
                  <a:pt x="18406" y="1491"/>
                  <a:pt x="18306" y="1471"/>
                </a:cubicBezTo>
                <a:cubicBezTo>
                  <a:pt x="17364" y="1285"/>
                  <a:pt x="16507" y="1"/>
                  <a:pt x="15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0" name="Google Shape;660;p40"/>
          <p:cNvSpPr/>
          <p:nvPr/>
        </p:nvSpPr>
        <p:spPr>
          <a:xfrm>
            <a:off x="5825146" y="4195313"/>
            <a:ext cx="298081" cy="298066"/>
          </a:xfrm>
          <a:custGeom>
            <a:avLst/>
            <a:gdLst/>
            <a:ahLst/>
            <a:cxnLst/>
            <a:rect l="l" t="t" r="r" b="b"/>
            <a:pathLst>
              <a:path w="20326" h="20325" extrusionOk="0">
                <a:moveTo>
                  <a:pt x="10162" y="0"/>
                </a:moveTo>
                <a:cubicBezTo>
                  <a:pt x="7468" y="0"/>
                  <a:pt x="4882" y="1071"/>
                  <a:pt x="2977" y="2977"/>
                </a:cubicBezTo>
                <a:cubicBezTo>
                  <a:pt x="1071" y="4882"/>
                  <a:pt x="1" y="7468"/>
                  <a:pt x="1" y="10162"/>
                </a:cubicBezTo>
                <a:cubicBezTo>
                  <a:pt x="1" y="12858"/>
                  <a:pt x="1071" y="15443"/>
                  <a:pt x="2977" y="17349"/>
                </a:cubicBezTo>
                <a:cubicBezTo>
                  <a:pt x="4882" y="19254"/>
                  <a:pt x="7468" y="20325"/>
                  <a:pt x="10162" y="20325"/>
                </a:cubicBezTo>
                <a:cubicBezTo>
                  <a:pt x="12858" y="20325"/>
                  <a:pt x="15444" y="19254"/>
                  <a:pt x="17349" y="17349"/>
                </a:cubicBezTo>
                <a:cubicBezTo>
                  <a:pt x="19255" y="15443"/>
                  <a:pt x="20325" y="12858"/>
                  <a:pt x="20325" y="10162"/>
                </a:cubicBezTo>
                <a:cubicBezTo>
                  <a:pt x="20325" y="7468"/>
                  <a:pt x="19255" y="4882"/>
                  <a:pt x="17349" y="2977"/>
                </a:cubicBezTo>
                <a:cubicBezTo>
                  <a:pt x="15444" y="1071"/>
                  <a:pt x="12858" y="0"/>
                  <a:pt x="10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1" name="Google Shape;661;p40"/>
          <p:cNvSpPr/>
          <p:nvPr/>
        </p:nvSpPr>
        <p:spPr>
          <a:xfrm>
            <a:off x="5883879" y="4673246"/>
            <a:ext cx="169498" cy="265759"/>
          </a:xfrm>
          <a:custGeom>
            <a:avLst/>
            <a:gdLst/>
            <a:ahLst/>
            <a:cxnLst/>
            <a:rect l="l" t="t" r="r" b="b"/>
            <a:pathLst>
              <a:path w="11558" h="18122" extrusionOk="0">
                <a:moveTo>
                  <a:pt x="5779" y="0"/>
                </a:moveTo>
                <a:cubicBezTo>
                  <a:pt x="4795" y="0"/>
                  <a:pt x="3936" y="140"/>
                  <a:pt x="3198" y="419"/>
                </a:cubicBezTo>
                <a:cubicBezTo>
                  <a:pt x="2459" y="697"/>
                  <a:pt x="1894" y="1057"/>
                  <a:pt x="1500" y="1500"/>
                </a:cubicBezTo>
                <a:cubicBezTo>
                  <a:pt x="1124" y="1943"/>
                  <a:pt x="845" y="2402"/>
                  <a:pt x="665" y="2877"/>
                </a:cubicBezTo>
                <a:cubicBezTo>
                  <a:pt x="484" y="3336"/>
                  <a:pt x="394" y="3804"/>
                  <a:pt x="394" y="4278"/>
                </a:cubicBezTo>
                <a:cubicBezTo>
                  <a:pt x="394" y="4820"/>
                  <a:pt x="493" y="5189"/>
                  <a:pt x="690" y="5385"/>
                </a:cubicBezTo>
                <a:cubicBezTo>
                  <a:pt x="902" y="5565"/>
                  <a:pt x="1353" y="5655"/>
                  <a:pt x="2042" y="5655"/>
                </a:cubicBezTo>
                <a:cubicBezTo>
                  <a:pt x="3059" y="5655"/>
                  <a:pt x="3567" y="5246"/>
                  <a:pt x="3567" y="4426"/>
                </a:cubicBezTo>
                <a:cubicBezTo>
                  <a:pt x="3567" y="3328"/>
                  <a:pt x="4295" y="2778"/>
                  <a:pt x="5754" y="2778"/>
                </a:cubicBezTo>
                <a:cubicBezTo>
                  <a:pt x="7197" y="2778"/>
                  <a:pt x="7919" y="3500"/>
                  <a:pt x="7919" y="4942"/>
                </a:cubicBezTo>
                <a:cubicBezTo>
                  <a:pt x="7919" y="5909"/>
                  <a:pt x="7722" y="6557"/>
                  <a:pt x="7328" y="6885"/>
                </a:cubicBezTo>
                <a:cubicBezTo>
                  <a:pt x="6935" y="7197"/>
                  <a:pt x="6377" y="7351"/>
                  <a:pt x="5657" y="7351"/>
                </a:cubicBezTo>
                <a:cubicBezTo>
                  <a:pt x="5017" y="7351"/>
                  <a:pt x="4698" y="7770"/>
                  <a:pt x="4698" y="8606"/>
                </a:cubicBezTo>
                <a:cubicBezTo>
                  <a:pt x="4698" y="9441"/>
                  <a:pt x="5017" y="9860"/>
                  <a:pt x="5657" y="9860"/>
                </a:cubicBezTo>
                <a:cubicBezTo>
                  <a:pt x="7459" y="9860"/>
                  <a:pt x="8360" y="10639"/>
                  <a:pt x="8360" y="12196"/>
                </a:cubicBezTo>
                <a:lnTo>
                  <a:pt x="8360" y="12662"/>
                </a:lnTo>
                <a:cubicBezTo>
                  <a:pt x="8360" y="13596"/>
                  <a:pt x="8148" y="14278"/>
                  <a:pt x="7722" y="14704"/>
                </a:cubicBezTo>
                <a:cubicBezTo>
                  <a:pt x="7311" y="15113"/>
                  <a:pt x="6648" y="15318"/>
                  <a:pt x="5730" y="15318"/>
                </a:cubicBezTo>
                <a:cubicBezTo>
                  <a:pt x="4943" y="15318"/>
                  <a:pt x="4320" y="15163"/>
                  <a:pt x="3861" y="14851"/>
                </a:cubicBezTo>
                <a:cubicBezTo>
                  <a:pt x="3403" y="14523"/>
                  <a:pt x="3173" y="14081"/>
                  <a:pt x="3173" y="13524"/>
                </a:cubicBezTo>
                <a:cubicBezTo>
                  <a:pt x="3173" y="13113"/>
                  <a:pt x="3059" y="12826"/>
                  <a:pt x="2828" y="12662"/>
                </a:cubicBezTo>
                <a:cubicBezTo>
                  <a:pt x="2599" y="12483"/>
                  <a:pt x="2165" y="12393"/>
                  <a:pt x="1525" y="12393"/>
                </a:cubicBezTo>
                <a:cubicBezTo>
                  <a:pt x="969" y="12393"/>
                  <a:pt x="575" y="12483"/>
                  <a:pt x="344" y="12662"/>
                </a:cubicBezTo>
                <a:cubicBezTo>
                  <a:pt x="115" y="12844"/>
                  <a:pt x="0" y="13170"/>
                  <a:pt x="0" y="13646"/>
                </a:cubicBezTo>
                <a:cubicBezTo>
                  <a:pt x="0" y="14794"/>
                  <a:pt x="476" y="15826"/>
                  <a:pt x="1427" y="16744"/>
                </a:cubicBezTo>
                <a:cubicBezTo>
                  <a:pt x="2394" y="17662"/>
                  <a:pt x="3804" y="18122"/>
                  <a:pt x="5657" y="18122"/>
                </a:cubicBezTo>
                <a:cubicBezTo>
                  <a:pt x="7411" y="18122"/>
                  <a:pt x="8828" y="17679"/>
                  <a:pt x="9909" y="16794"/>
                </a:cubicBezTo>
                <a:cubicBezTo>
                  <a:pt x="11008" y="15908"/>
                  <a:pt x="11558" y="14532"/>
                  <a:pt x="11558" y="12662"/>
                </a:cubicBezTo>
                <a:lnTo>
                  <a:pt x="11558" y="12196"/>
                </a:lnTo>
                <a:cubicBezTo>
                  <a:pt x="11558" y="10376"/>
                  <a:pt x="10721" y="9139"/>
                  <a:pt x="9050" y="8482"/>
                </a:cubicBezTo>
                <a:cubicBezTo>
                  <a:pt x="9655" y="8204"/>
                  <a:pt x="10123" y="7705"/>
                  <a:pt x="10450" y="6983"/>
                </a:cubicBezTo>
                <a:cubicBezTo>
                  <a:pt x="10796" y="6245"/>
                  <a:pt x="10968" y="5385"/>
                  <a:pt x="10968" y="4402"/>
                </a:cubicBezTo>
                <a:cubicBezTo>
                  <a:pt x="10968" y="1467"/>
                  <a:pt x="9237" y="0"/>
                  <a:pt x="5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3873733" y="3560143"/>
            <a:ext cx="1396504" cy="1623489"/>
          </a:xfrm>
          <a:custGeom>
            <a:avLst/>
            <a:gdLst/>
            <a:ahLst/>
            <a:cxnLst/>
            <a:rect l="l" t="t" r="r" b="b"/>
            <a:pathLst>
              <a:path w="95227" h="110705" extrusionOk="0">
                <a:moveTo>
                  <a:pt x="1" y="0"/>
                </a:moveTo>
                <a:lnTo>
                  <a:pt x="1" y="110704"/>
                </a:lnTo>
                <a:lnTo>
                  <a:pt x="95226" y="110704"/>
                </a:lnTo>
                <a:lnTo>
                  <a:pt x="95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3" name="Google Shape;663;p40"/>
          <p:cNvSpPr/>
          <p:nvPr/>
        </p:nvSpPr>
        <p:spPr>
          <a:xfrm>
            <a:off x="4542985" y="4126183"/>
            <a:ext cx="82241" cy="264307"/>
          </a:xfrm>
          <a:custGeom>
            <a:avLst/>
            <a:gdLst/>
            <a:ahLst/>
            <a:cxnLst/>
            <a:rect l="l" t="t" r="r" b="b"/>
            <a:pathLst>
              <a:path w="5608" h="18023" extrusionOk="0">
                <a:moveTo>
                  <a:pt x="4182" y="0"/>
                </a:moveTo>
                <a:cubicBezTo>
                  <a:pt x="3936" y="0"/>
                  <a:pt x="3714" y="81"/>
                  <a:pt x="3518" y="245"/>
                </a:cubicBezTo>
                <a:lnTo>
                  <a:pt x="616" y="2459"/>
                </a:lnTo>
                <a:cubicBezTo>
                  <a:pt x="207" y="2721"/>
                  <a:pt x="1" y="3106"/>
                  <a:pt x="1" y="3614"/>
                </a:cubicBezTo>
                <a:cubicBezTo>
                  <a:pt x="1" y="3941"/>
                  <a:pt x="100" y="4237"/>
                  <a:pt x="297" y="4499"/>
                </a:cubicBezTo>
                <a:cubicBezTo>
                  <a:pt x="493" y="4761"/>
                  <a:pt x="740" y="4893"/>
                  <a:pt x="1034" y="4893"/>
                </a:cubicBezTo>
                <a:cubicBezTo>
                  <a:pt x="1263" y="4893"/>
                  <a:pt x="1460" y="4818"/>
                  <a:pt x="1624" y="4671"/>
                </a:cubicBezTo>
                <a:lnTo>
                  <a:pt x="2411" y="3884"/>
                </a:lnTo>
                <a:lnTo>
                  <a:pt x="2411" y="17014"/>
                </a:lnTo>
                <a:cubicBezTo>
                  <a:pt x="2411" y="17325"/>
                  <a:pt x="2566" y="17572"/>
                  <a:pt x="2878" y="17751"/>
                </a:cubicBezTo>
                <a:cubicBezTo>
                  <a:pt x="3189" y="17933"/>
                  <a:pt x="3567" y="18022"/>
                  <a:pt x="4009" y="18022"/>
                </a:cubicBezTo>
                <a:cubicBezTo>
                  <a:pt x="4436" y="18022"/>
                  <a:pt x="4805" y="17933"/>
                  <a:pt x="5116" y="17751"/>
                </a:cubicBezTo>
                <a:cubicBezTo>
                  <a:pt x="5443" y="17572"/>
                  <a:pt x="5607" y="17325"/>
                  <a:pt x="5607" y="17014"/>
                </a:cubicBezTo>
                <a:lnTo>
                  <a:pt x="5607" y="1032"/>
                </a:lnTo>
                <a:cubicBezTo>
                  <a:pt x="5607" y="738"/>
                  <a:pt x="5460" y="491"/>
                  <a:pt x="5164" y="294"/>
                </a:cubicBezTo>
                <a:cubicBezTo>
                  <a:pt x="4870" y="98"/>
                  <a:pt x="4542"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664" name="Google Shape;664;p40"/>
          <p:cNvGrpSpPr/>
          <p:nvPr/>
        </p:nvGrpSpPr>
        <p:grpSpPr>
          <a:xfrm>
            <a:off x="4142322" y="2550282"/>
            <a:ext cx="859384" cy="806502"/>
            <a:chOff x="4142322" y="2550282"/>
            <a:chExt cx="859384" cy="806502"/>
          </a:xfrm>
        </p:grpSpPr>
        <p:sp>
          <p:nvSpPr>
            <p:cNvPr id="665" name="Google Shape;665;p40"/>
            <p:cNvSpPr/>
            <p:nvPr/>
          </p:nvSpPr>
          <p:spPr>
            <a:xfrm>
              <a:off x="4287036" y="2582530"/>
              <a:ext cx="569926" cy="774253"/>
            </a:xfrm>
            <a:custGeom>
              <a:avLst/>
              <a:gdLst/>
              <a:ahLst/>
              <a:cxnLst/>
              <a:rect l="l" t="t" r="r" b="b"/>
              <a:pathLst>
                <a:path w="38863" h="52796" extrusionOk="0">
                  <a:moveTo>
                    <a:pt x="0" y="1"/>
                  </a:moveTo>
                  <a:lnTo>
                    <a:pt x="0" y="9166"/>
                  </a:lnTo>
                  <a:cubicBezTo>
                    <a:pt x="0" y="17004"/>
                    <a:pt x="4640" y="23752"/>
                    <a:pt x="11322" y="26825"/>
                  </a:cubicBezTo>
                  <a:cubicBezTo>
                    <a:pt x="13561" y="27853"/>
                    <a:pt x="15032" y="30045"/>
                    <a:pt x="15032" y="32507"/>
                  </a:cubicBezTo>
                  <a:lnTo>
                    <a:pt x="15032" y="32662"/>
                  </a:lnTo>
                  <a:cubicBezTo>
                    <a:pt x="15032" y="34360"/>
                    <a:pt x="14141" y="35908"/>
                    <a:pt x="12722" y="36842"/>
                  </a:cubicBezTo>
                  <a:cubicBezTo>
                    <a:pt x="9412" y="39025"/>
                    <a:pt x="7224" y="42776"/>
                    <a:pt x="7224" y="47037"/>
                  </a:cubicBezTo>
                  <a:lnTo>
                    <a:pt x="7224" y="52796"/>
                  </a:lnTo>
                  <a:lnTo>
                    <a:pt x="31639" y="52796"/>
                  </a:lnTo>
                  <a:lnTo>
                    <a:pt x="31639" y="47037"/>
                  </a:lnTo>
                  <a:cubicBezTo>
                    <a:pt x="31639" y="42774"/>
                    <a:pt x="29451" y="39023"/>
                    <a:pt x="26140" y="36842"/>
                  </a:cubicBezTo>
                  <a:cubicBezTo>
                    <a:pt x="24723" y="35908"/>
                    <a:pt x="23830" y="34360"/>
                    <a:pt x="23830" y="32662"/>
                  </a:cubicBezTo>
                  <a:lnTo>
                    <a:pt x="23830" y="32507"/>
                  </a:lnTo>
                  <a:cubicBezTo>
                    <a:pt x="23830" y="30044"/>
                    <a:pt x="25302" y="27852"/>
                    <a:pt x="27541" y="26823"/>
                  </a:cubicBezTo>
                  <a:cubicBezTo>
                    <a:pt x="34221" y="23751"/>
                    <a:pt x="38863" y="17002"/>
                    <a:pt x="38863" y="9166"/>
                  </a:cubicBezTo>
                  <a:lnTo>
                    <a:pt x="388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6" name="Google Shape;666;p40"/>
            <p:cNvSpPr/>
            <p:nvPr/>
          </p:nvSpPr>
          <p:spPr>
            <a:xfrm>
              <a:off x="4687420" y="2694131"/>
              <a:ext cx="314286" cy="564060"/>
            </a:xfrm>
            <a:custGeom>
              <a:avLst/>
              <a:gdLst/>
              <a:ahLst/>
              <a:cxnLst/>
              <a:rect l="l" t="t" r="r" b="b"/>
              <a:pathLst>
                <a:path w="21431" h="38463" extrusionOk="0">
                  <a:moveTo>
                    <a:pt x="11120" y="0"/>
                  </a:moveTo>
                  <a:cubicBezTo>
                    <a:pt x="9243" y="0"/>
                    <a:pt x="7652" y="722"/>
                    <a:pt x="6647" y="1736"/>
                  </a:cubicBezTo>
                  <a:cubicBezTo>
                    <a:pt x="5925" y="2453"/>
                    <a:pt x="5925" y="3620"/>
                    <a:pt x="6648" y="4337"/>
                  </a:cubicBezTo>
                  <a:cubicBezTo>
                    <a:pt x="7006" y="4692"/>
                    <a:pt x="7472" y="4869"/>
                    <a:pt x="7939" y="4869"/>
                  </a:cubicBezTo>
                  <a:cubicBezTo>
                    <a:pt x="8415" y="4869"/>
                    <a:pt x="8890" y="4685"/>
                    <a:pt x="9249" y="4317"/>
                  </a:cubicBezTo>
                  <a:cubicBezTo>
                    <a:pt x="9691" y="3872"/>
                    <a:pt x="10348" y="3686"/>
                    <a:pt x="11052" y="3686"/>
                  </a:cubicBezTo>
                  <a:cubicBezTo>
                    <a:pt x="11801" y="3686"/>
                    <a:pt x="12602" y="3896"/>
                    <a:pt x="13253" y="4227"/>
                  </a:cubicBezTo>
                  <a:cubicBezTo>
                    <a:pt x="15954" y="5603"/>
                    <a:pt x="17666" y="8866"/>
                    <a:pt x="17415" y="12159"/>
                  </a:cubicBezTo>
                  <a:cubicBezTo>
                    <a:pt x="17180" y="15276"/>
                    <a:pt x="15234" y="18426"/>
                    <a:pt x="12338" y="20380"/>
                  </a:cubicBezTo>
                  <a:cubicBezTo>
                    <a:pt x="11282" y="21091"/>
                    <a:pt x="10117" y="21662"/>
                    <a:pt x="8881" y="22268"/>
                  </a:cubicBezTo>
                  <a:cubicBezTo>
                    <a:pt x="7788" y="22804"/>
                    <a:pt x="6659" y="23357"/>
                    <a:pt x="5570" y="24033"/>
                  </a:cubicBezTo>
                  <a:cubicBezTo>
                    <a:pt x="2430" y="25982"/>
                    <a:pt x="529" y="28594"/>
                    <a:pt x="219" y="31392"/>
                  </a:cubicBezTo>
                  <a:cubicBezTo>
                    <a:pt x="0" y="33378"/>
                    <a:pt x="798" y="35495"/>
                    <a:pt x="2304" y="36919"/>
                  </a:cubicBezTo>
                  <a:cubicBezTo>
                    <a:pt x="3365" y="37922"/>
                    <a:pt x="4681" y="38462"/>
                    <a:pt x="6008" y="38462"/>
                  </a:cubicBezTo>
                  <a:cubicBezTo>
                    <a:pt x="6017" y="38462"/>
                    <a:pt x="6026" y="38462"/>
                    <a:pt x="6035" y="38462"/>
                  </a:cubicBezTo>
                  <a:cubicBezTo>
                    <a:pt x="6297" y="38462"/>
                    <a:pt x="6559" y="38441"/>
                    <a:pt x="6817" y="38397"/>
                  </a:cubicBezTo>
                  <a:cubicBezTo>
                    <a:pt x="8657" y="38087"/>
                    <a:pt x="9898" y="36639"/>
                    <a:pt x="9705" y="35029"/>
                  </a:cubicBezTo>
                  <a:cubicBezTo>
                    <a:pt x="9593" y="34099"/>
                    <a:pt x="8800" y="33414"/>
                    <a:pt x="7888" y="33414"/>
                  </a:cubicBezTo>
                  <a:cubicBezTo>
                    <a:pt x="7815" y="33414"/>
                    <a:pt x="7741" y="33418"/>
                    <a:pt x="7666" y="33427"/>
                  </a:cubicBezTo>
                  <a:cubicBezTo>
                    <a:pt x="6915" y="33517"/>
                    <a:pt x="6295" y="34061"/>
                    <a:pt x="6107" y="34794"/>
                  </a:cubicBezTo>
                  <a:cubicBezTo>
                    <a:pt x="6070" y="34797"/>
                    <a:pt x="6033" y="34799"/>
                    <a:pt x="5996" y="34799"/>
                  </a:cubicBezTo>
                  <a:cubicBezTo>
                    <a:pt x="5510" y="34799"/>
                    <a:pt x="5095" y="34514"/>
                    <a:pt x="4823" y="34256"/>
                  </a:cubicBezTo>
                  <a:cubicBezTo>
                    <a:pt x="4157" y="33626"/>
                    <a:pt x="3771" y="32637"/>
                    <a:pt x="3864" y="31796"/>
                  </a:cubicBezTo>
                  <a:cubicBezTo>
                    <a:pt x="4112" y="29563"/>
                    <a:pt x="6250" y="27926"/>
                    <a:pt x="7503" y="27148"/>
                  </a:cubicBezTo>
                  <a:cubicBezTo>
                    <a:pt x="8436" y="26570"/>
                    <a:pt x="9437" y="26079"/>
                    <a:pt x="10495" y="25560"/>
                  </a:cubicBezTo>
                  <a:cubicBezTo>
                    <a:pt x="11787" y="24927"/>
                    <a:pt x="13122" y="24271"/>
                    <a:pt x="14387" y="23419"/>
                  </a:cubicBezTo>
                  <a:cubicBezTo>
                    <a:pt x="18249" y="20815"/>
                    <a:pt x="20748" y="16709"/>
                    <a:pt x="21072" y="12438"/>
                  </a:cubicBezTo>
                  <a:cubicBezTo>
                    <a:pt x="21431" y="7710"/>
                    <a:pt x="18900" y="2992"/>
                    <a:pt x="14918" y="961"/>
                  </a:cubicBezTo>
                  <a:cubicBezTo>
                    <a:pt x="13590" y="285"/>
                    <a:pt x="12299" y="0"/>
                    <a:pt x="11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7" name="Google Shape;667;p40"/>
            <p:cNvSpPr/>
            <p:nvPr/>
          </p:nvSpPr>
          <p:spPr>
            <a:xfrm>
              <a:off x="4142322" y="2694131"/>
              <a:ext cx="314256" cy="564060"/>
            </a:xfrm>
            <a:custGeom>
              <a:avLst/>
              <a:gdLst/>
              <a:ahLst/>
              <a:cxnLst/>
              <a:rect l="l" t="t" r="r" b="b"/>
              <a:pathLst>
                <a:path w="21429" h="38463" extrusionOk="0">
                  <a:moveTo>
                    <a:pt x="10309" y="0"/>
                  </a:moveTo>
                  <a:cubicBezTo>
                    <a:pt x="9131" y="0"/>
                    <a:pt x="7840" y="285"/>
                    <a:pt x="6512" y="961"/>
                  </a:cubicBezTo>
                  <a:cubicBezTo>
                    <a:pt x="2529" y="2992"/>
                    <a:pt x="1" y="7710"/>
                    <a:pt x="359" y="12437"/>
                  </a:cubicBezTo>
                  <a:cubicBezTo>
                    <a:pt x="683" y="16708"/>
                    <a:pt x="3181" y="20813"/>
                    <a:pt x="7042" y="23418"/>
                  </a:cubicBezTo>
                  <a:cubicBezTo>
                    <a:pt x="8306" y="24271"/>
                    <a:pt x="9642" y="24927"/>
                    <a:pt x="10934" y="25560"/>
                  </a:cubicBezTo>
                  <a:cubicBezTo>
                    <a:pt x="11994" y="26079"/>
                    <a:pt x="12993" y="26569"/>
                    <a:pt x="13925" y="27148"/>
                  </a:cubicBezTo>
                  <a:cubicBezTo>
                    <a:pt x="15179" y="27926"/>
                    <a:pt x="17317" y="29562"/>
                    <a:pt x="17565" y="31796"/>
                  </a:cubicBezTo>
                  <a:cubicBezTo>
                    <a:pt x="17658" y="32637"/>
                    <a:pt x="17273" y="33624"/>
                    <a:pt x="16606" y="34255"/>
                  </a:cubicBezTo>
                  <a:cubicBezTo>
                    <a:pt x="16334" y="34512"/>
                    <a:pt x="15926" y="34797"/>
                    <a:pt x="15436" y="34797"/>
                  </a:cubicBezTo>
                  <a:cubicBezTo>
                    <a:pt x="15398" y="34797"/>
                    <a:pt x="15360" y="34796"/>
                    <a:pt x="15321" y="34792"/>
                  </a:cubicBezTo>
                  <a:cubicBezTo>
                    <a:pt x="15134" y="34059"/>
                    <a:pt x="14514" y="33516"/>
                    <a:pt x="13763" y="33426"/>
                  </a:cubicBezTo>
                  <a:cubicBezTo>
                    <a:pt x="13691" y="33417"/>
                    <a:pt x="13619" y="33413"/>
                    <a:pt x="13548" y="33413"/>
                  </a:cubicBezTo>
                  <a:cubicBezTo>
                    <a:pt x="12629" y="33413"/>
                    <a:pt x="11836" y="34094"/>
                    <a:pt x="11724" y="35028"/>
                  </a:cubicBezTo>
                  <a:cubicBezTo>
                    <a:pt x="11532" y="36639"/>
                    <a:pt x="12773" y="38086"/>
                    <a:pt x="14612" y="38396"/>
                  </a:cubicBezTo>
                  <a:cubicBezTo>
                    <a:pt x="14878" y="38441"/>
                    <a:pt x="15149" y="38462"/>
                    <a:pt x="15420" y="38462"/>
                  </a:cubicBezTo>
                  <a:cubicBezTo>
                    <a:pt x="16748" y="38462"/>
                    <a:pt x="18063" y="37922"/>
                    <a:pt x="19123" y="36921"/>
                  </a:cubicBezTo>
                  <a:cubicBezTo>
                    <a:pt x="20629" y="35497"/>
                    <a:pt x="21428" y="33379"/>
                    <a:pt x="21208" y="31393"/>
                  </a:cubicBezTo>
                  <a:cubicBezTo>
                    <a:pt x="20899" y="28595"/>
                    <a:pt x="18998" y="25982"/>
                    <a:pt x="15857" y="24034"/>
                  </a:cubicBezTo>
                  <a:cubicBezTo>
                    <a:pt x="14770" y="23359"/>
                    <a:pt x="13640" y="22806"/>
                    <a:pt x="12548" y="22270"/>
                  </a:cubicBezTo>
                  <a:cubicBezTo>
                    <a:pt x="11312" y="21664"/>
                    <a:pt x="10145" y="21092"/>
                    <a:pt x="9092" y="20381"/>
                  </a:cubicBezTo>
                  <a:cubicBezTo>
                    <a:pt x="6195" y="18427"/>
                    <a:pt x="4249" y="15278"/>
                    <a:pt x="4013" y="12161"/>
                  </a:cubicBezTo>
                  <a:cubicBezTo>
                    <a:pt x="3764" y="8867"/>
                    <a:pt x="5476" y="5606"/>
                    <a:pt x="8176" y="4229"/>
                  </a:cubicBezTo>
                  <a:cubicBezTo>
                    <a:pt x="8826" y="3897"/>
                    <a:pt x="9628" y="3687"/>
                    <a:pt x="10376" y="3687"/>
                  </a:cubicBezTo>
                  <a:cubicBezTo>
                    <a:pt x="11081" y="3687"/>
                    <a:pt x="11739" y="3873"/>
                    <a:pt x="12179" y="4319"/>
                  </a:cubicBezTo>
                  <a:cubicBezTo>
                    <a:pt x="12538" y="4685"/>
                    <a:pt x="13014" y="4869"/>
                    <a:pt x="13490" y="4869"/>
                  </a:cubicBezTo>
                  <a:cubicBezTo>
                    <a:pt x="13956" y="4869"/>
                    <a:pt x="14423" y="4692"/>
                    <a:pt x="14781" y="4337"/>
                  </a:cubicBezTo>
                  <a:cubicBezTo>
                    <a:pt x="15504" y="3621"/>
                    <a:pt x="15504" y="2453"/>
                    <a:pt x="14782" y="1736"/>
                  </a:cubicBezTo>
                  <a:cubicBezTo>
                    <a:pt x="13777" y="722"/>
                    <a:pt x="12185" y="0"/>
                    <a:pt x="10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8" name="Google Shape;668;p40"/>
            <p:cNvSpPr/>
            <p:nvPr/>
          </p:nvSpPr>
          <p:spPr>
            <a:xfrm>
              <a:off x="4287036" y="2582530"/>
              <a:ext cx="569926" cy="86040"/>
            </a:xfrm>
            <a:custGeom>
              <a:avLst/>
              <a:gdLst/>
              <a:ahLst/>
              <a:cxnLst/>
              <a:rect l="l" t="t" r="r" b="b"/>
              <a:pathLst>
                <a:path w="38863" h="5867" extrusionOk="0">
                  <a:moveTo>
                    <a:pt x="0" y="1"/>
                  </a:moveTo>
                  <a:lnTo>
                    <a:pt x="0" y="5866"/>
                  </a:lnTo>
                  <a:lnTo>
                    <a:pt x="38863" y="5866"/>
                  </a:lnTo>
                  <a:lnTo>
                    <a:pt x="388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9" name="Google Shape;669;p40"/>
            <p:cNvSpPr/>
            <p:nvPr/>
          </p:nvSpPr>
          <p:spPr>
            <a:xfrm>
              <a:off x="4235958" y="2550282"/>
              <a:ext cx="672082" cy="96789"/>
            </a:xfrm>
            <a:custGeom>
              <a:avLst/>
              <a:gdLst/>
              <a:ahLst/>
              <a:cxnLst/>
              <a:rect l="l" t="t" r="r" b="b"/>
              <a:pathLst>
                <a:path w="45829" h="6600" extrusionOk="0">
                  <a:moveTo>
                    <a:pt x="3300" y="0"/>
                  </a:moveTo>
                  <a:cubicBezTo>
                    <a:pt x="1477" y="0"/>
                    <a:pt x="0" y="1478"/>
                    <a:pt x="0" y="3300"/>
                  </a:cubicBezTo>
                  <a:cubicBezTo>
                    <a:pt x="0" y="5122"/>
                    <a:pt x="1477" y="6600"/>
                    <a:pt x="3300" y="6600"/>
                  </a:cubicBezTo>
                  <a:lnTo>
                    <a:pt x="42529" y="6600"/>
                  </a:lnTo>
                  <a:cubicBezTo>
                    <a:pt x="44352" y="6600"/>
                    <a:pt x="45828" y="5122"/>
                    <a:pt x="45828" y="3300"/>
                  </a:cubicBezTo>
                  <a:cubicBezTo>
                    <a:pt x="45828" y="1478"/>
                    <a:pt x="44352" y="0"/>
                    <a:pt x="42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0" name="Google Shape;670;p40"/>
            <p:cNvSpPr/>
            <p:nvPr/>
          </p:nvSpPr>
          <p:spPr>
            <a:xfrm>
              <a:off x="4453704" y="2722331"/>
              <a:ext cx="236590" cy="236590"/>
            </a:xfrm>
            <a:custGeom>
              <a:avLst/>
              <a:gdLst/>
              <a:ahLst/>
              <a:cxnLst/>
              <a:rect l="l" t="t" r="r" b="b"/>
              <a:pathLst>
                <a:path w="16133" h="16133" extrusionOk="0">
                  <a:moveTo>
                    <a:pt x="8066" y="0"/>
                  </a:moveTo>
                  <a:cubicBezTo>
                    <a:pt x="5928" y="0"/>
                    <a:pt x="3875" y="849"/>
                    <a:pt x="2363" y="2363"/>
                  </a:cubicBezTo>
                  <a:cubicBezTo>
                    <a:pt x="851" y="3875"/>
                    <a:pt x="0" y="5926"/>
                    <a:pt x="0" y="8066"/>
                  </a:cubicBezTo>
                  <a:cubicBezTo>
                    <a:pt x="0" y="10205"/>
                    <a:pt x="851" y="12256"/>
                    <a:pt x="2363" y="13770"/>
                  </a:cubicBezTo>
                  <a:cubicBezTo>
                    <a:pt x="3875" y="15282"/>
                    <a:pt x="5928" y="16133"/>
                    <a:pt x="8066" y="16133"/>
                  </a:cubicBezTo>
                  <a:cubicBezTo>
                    <a:pt x="10205" y="16133"/>
                    <a:pt x="12256" y="15282"/>
                    <a:pt x="13770" y="13770"/>
                  </a:cubicBezTo>
                  <a:cubicBezTo>
                    <a:pt x="15282" y="12256"/>
                    <a:pt x="16133" y="10205"/>
                    <a:pt x="16133" y="8066"/>
                  </a:cubicBezTo>
                  <a:cubicBezTo>
                    <a:pt x="16133" y="5926"/>
                    <a:pt x="15282" y="3875"/>
                    <a:pt x="13770" y="2363"/>
                  </a:cubicBezTo>
                  <a:cubicBezTo>
                    <a:pt x="12256" y="849"/>
                    <a:pt x="10205" y="0"/>
                    <a:pt x="8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671" name="Google Shape;671;p40"/>
          <p:cNvGrpSpPr/>
          <p:nvPr/>
        </p:nvGrpSpPr>
        <p:grpSpPr>
          <a:xfrm>
            <a:off x="4284353" y="3329873"/>
            <a:ext cx="575293" cy="236590"/>
            <a:chOff x="4284353" y="3329873"/>
            <a:chExt cx="575293" cy="236590"/>
          </a:xfrm>
        </p:grpSpPr>
        <p:sp>
          <p:nvSpPr>
            <p:cNvPr id="672" name="Google Shape;672;p40"/>
            <p:cNvSpPr/>
            <p:nvPr/>
          </p:nvSpPr>
          <p:spPr>
            <a:xfrm>
              <a:off x="4354231" y="3329873"/>
              <a:ext cx="435536" cy="86186"/>
            </a:xfrm>
            <a:custGeom>
              <a:avLst/>
              <a:gdLst/>
              <a:ahLst/>
              <a:cxnLst/>
              <a:rect l="l" t="t" r="r" b="b"/>
              <a:pathLst>
                <a:path w="29699" h="5877" extrusionOk="0">
                  <a:moveTo>
                    <a:pt x="1" y="1"/>
                  </a:moveTo>
                  <a:lnTo>
                    <a:pt x="1" y="5877"/>
                  </a:lnTo>
                  <a:lnTo>
                    <a:pt x="29698" y="5877"/>
                  </a:lnTo>
                  <a:lnTo>
                    <a:pt x="296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3" name="Google Shape;673;p40"/>
            <p:cNvSpPr/>
            <p:nvPr/>
          </p:nvSpPr>
          <p:spPr>
            <a:xfrm>
              <a:off x="4284353" y="3386583"/>
              <a:ext cx="575293" cy="179881"/>
            </a:xfrm>
            <a:custGeom>
              <a:avLst/>
              <a:gdLst/>
              <a:ahLst/>
              <a:cxnLst/>
              <a:rect l="l" t="t" r="r" b="b"/>
              <a:pathLst>
                <a:path w="39229" h="12266" extrusionOk="0">
                  <a:moveTo>
                    <a:pt x="0" y="1"/>
                  </a:moveTo>
                  <a:lnTo>
                    <a:pt x="0" y="12266"/>
                  </a:lnTo>
                  <a:lnTo>
                    <a:pt x="39229" y="12266"/>
                  </a:lnTo>
                  <a:lnTo>
                    <a:pt x="39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4" name="Google Shape;674;p40"/>
            <p:cNvSpPr/>
            <p:nvPr/>
          </p:nvSpPr>
          <p:spPr>
            <a:xfrm>
              <a:off x="4437573" y="3421295"/>
              <a:ext cx="268853" cy="107553"/>
            </a:xfrm>
            <a:custGeom>
              <a:avLst/>
              <a:gdLst/>
              <a:ahLst/>
              <a:cxnLst/>
              <a:rect l="l" t="t" r="r" b="b"/>
              <a:pathLst>
                <a:path w="18333" h="7334" extrusionOk="0">
                  <a:moveTo>
                    <a:pt x="0" y="1"/>
                  </a:moveTo>
                  <a:lnTo>
                    <a:pt x="0" y="7333"/>
                  </a:lnTo>
                  <a:lnTo>
                    <a:pt x="18332" y="7333"/>
                  </a:lnTo>
                  <a:lnTo>
                    <a:pt x="183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675" name="Google Shape;675;p40"/>
          <p:cNvSpPr/>
          <p:nvPr/>
        </p:nvSpPr>
        <p:spPr>
          <a:xfrm>
            <a:off x="3880889" y="3559366"/>
            <a:ext cx="233628" cy="242075"/>
          </a:xfrm>
          <a:custGeom>
            <a:avLst/>
            <a:gdLst/>
            <a:ahLst/>
            <a:cxnLst/>
            <a:rect l="l" t="t" r="r" b="b"/>
            <a:pathLst>
              <a:path w="15931" h="16507" extrusionOk="0">
                <a:moveTo>
                  <a:pt x="1" y="1"/>
                </a:moveTo>
                <a:lnTo>
                  <a:pt x="1" y="1"/>
                </a:lnTo>
                <a:cubicBezTo>
                  <a:pt x="658" y="5473"/>
                  <a:pt x="1665" y="10986"/>
                  <a:pt x="3033" y="16506"/>
                </a:cubicBezTo>
                <a:cubicBezTo>
                  <a:pt x="7556" y="13225"/>
                  <a:pt x="11863" y="9655"/>
                  <a:pt x="15930" y="5821"/>
                </a:cubicBezTo>
                <a:cubicBezTo>
                  <a:pt x="10484" y="4276"/>
                  <a:pt x="5160" y="233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6" name="Google Shape;676;p40"/>
          <p:cNvSpPr/>
          <p:nvPr/>
        </p:nvSpPr>
        <p:spPr>
          <a:xfrm>
            <a:off x="4173133" y="3660246"/>
            <a:ext cx="242368" cy="229566"/>
          </a:xfrm>
          <a:custGeom>
            <a:avLst/>
            <a:gdLst/>
            <a:ahLst/>
            <a:cxnLst/>
            <a:rect l="l" t="t" r="r" b="b"/>
            <a:pathLst>
              <a:path w="16527" h="15654" extrusionOk="0">
                <a:moveTo>
                  <a:pt x="1" y="0"/>
                </a:moveTo>
                <a:lnTo>
                  <a:pt x="1" y="0"/>
                </a:lnTo>
                <a:cubicBezTo>
                  <a:pt x="1601" y="5249"/>
                  <a:pt x="3556" y="10479"/>
                  <a:pt x="5866" y="15654"/>
                </a:cubicBezTo>
                <a:cubicBezTo>
                  <a:pt x="9685" y="11596"/>
                  <a:pt x="13247" y="7302"/>
                  <a:pt x="16526" y="2797"/>
                </a:cubicBezTo>
                <a:cubicBezTo>
                  <a:pt x="10957" y="2267"/>
                  <a:pt x="5434" y="133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7" name="Google Shape;677;p40"/>
          <p:cNvSpPr/>
          <p:nvPr/>
        </p:nvSpPr>
        <p:spPr>
          <a:xfrm>
            <a:off x="4475540" y="3702496"/>
            <a:ext cx="244964" cy="213625"/>
          </a:xfrm>
          <a:custGeom>
            <a:avLst/>
            <a:gdLst/>
            <a:ahLst/>
            <a:cxnLst/>
            <a:rect l="l" t="t" r="r" b="b"/>
            <a:pathLst>
              <a:path w="16704" h="14567" extrusionOk="0">
                <a:moveTo>
                  <a:pt x="16704" y="1"/>
                </a:moveTo>
                <a:cubicBezTo>
                  <a:pt x="13400" y="286"/>
                  <a:pt x="10086" y="430"/>
                  <a:pt x="6772" y="430"/>
                </a:cubicBezTo>
                <a:cubicBezTo>
                  <a:pt x="4514" y="430"/>
                  <a:pt x="2256" y="363"/>
                  <a:pt x="0" y="230"/>
                </a:cubicBezTo>
                <a:lnTo>
                  <a:pt x="0" y="230"/>
                </a:lnTo>
                <a:cubicBezTo>
                  <a:pt x="2504" y="5102"/>
                  <a:pt x="5354" y="9882"/>
                  <a:pt x="8549" y="14567"/>
                </a:cubicBezTo>
                <a:cubicBezTo>
                  <a:pt x="11567" y="9885"/>
                  <a:pt x="14290" y="5020"/>
                  <a:pt x="16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8" name="Google Shape;678;p40"/>
          <p:cNvSpPr/>
          <p:nvPr/>
        </p:nvSpPr>
        <p:spPr>
          <a:xfrm>
            <a:off x="4780426" y="3648514"/>
            <a:ext cx="241445" cy="231898"/>
          </a:xfrm>
          <a:custGeom>
            <a:avLst/>
            <a:gdLst/>
            <a:ahLst/>
            <a:cxnLst/>
            <a:rect l="l" t="t" r="r" b="b"/>
            <a:pathLst>
              <a:path w="16464" h="15813" extrusionOk="0">
                <a:moveTo>
                  <a:pt x="16463" y="1"/>
                </a:moveTo>
                <a:cubicBezTo>
                  <a:pt x="11062" y="1485"/>
                  <a:pt x="5560" y="2571"/>
                  <a:pt x="1" y="3254"/>
                </a:cubicBezTo>
                <a:cubicBezTo>
                  <a:pt x="3406" y="7668"/>
                  <a:pt x="7086" y="11862"/>
                  <a:pt x="11021" y="15812"/>
                </a:cubicBezTo>
                <a:cubicBezTo>
                  <a:pt x="13159" y="10658"/>
                  <a:pt x="14976" y="5378"/>
                  <a:pt x="164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9" name="Google Shape;679;p40"/>
          <p:cNvSpPr/>
          <p:nvPr/>
        </p:nvSpPr>
        <p:spPr>
          <a:xfrm>
            <a:off x="5035391" y="3559366"/>
            <a:ext cx="233599" cy="242075"/>
          </a:xfrm>
          <a:custGeom>
            <a:avLst/>
            <a:gdLst/>
            <a:ahLst/>
            <a:cxnLst/>
            <a:rect l="l" t="t" r="r" b="b"/>
            <a:pathLst>
              <a:path w="15929" h="16507" extrusionOk="0">
                <a:moveTo>
                  <a:pt x="15928" y="1"/>
                </a:moveTo>
                <a:lnTo>
                  <a:pt x="15928" y="1"/>
                </a:lnTo>
                <a:cubicBezTo>
                  <a:pt x="10769" y="2331"/>
                  <a:pt x="5445" y="4276"/>
                  <a:pt x="0" y="5821"/>
                </a:cubicBezTo>
                <a:cubicBezTo>
                  <a:pt x="4066" y="9655"/>
                  <a:pt x="8374" y="13225"/>
                  <a:pt x="12898" y="16506"/>
                </a:cubicBezTo>
                <a:cubicBezTo>
                  <a:pt x="14263" y="10986"/>
                  <a:pt x="15271" y="5473"/>
                  <a:pt x="15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80" name="Google Shape;680;p40"/>
          <p:cNvSpPr txBox="1"/>
          <p:nvPr/>
        </p:nvSpPr>
        <p:spPr>
          <a:xfrm>
            <a:off x="3427200" y="977758"/>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4"/>
                </a:solidFill>
                <a:latin typeface="Staatliches"/>
                <a:ea typeface="Staatliches"/>
                <a:cs typeface="Staatliches"/>
                <a:sym typeface="Staatliches"/>
              </a:rPr>
              <a:t>C</a:t>
            </a:r>
            <a:r>
              <a:rPr lang="en" sz="2400" dirty="0">
                <a:solidFill>
                  <a:schemeClr val="accent4"/>
                </a:solidFill>
                <a:latin typeface="Staatliches"/>
                <a:ea typeface="Staatliches"/>
                <a:cs typeface="Staatliches"/>
                <a:sym typeface="Staatliches"/>
              </a:rPr>
              <a:t>heck missing</a:t>
            </a:r>
          </a:p>
          <a:p>
            <a:pPr marL="0" lvl="0" indent="0" algn="ctr" rtl="0">
              <a:spcBef>
                <a:spcPts val="0"/>
              </a:spcBef>
              <a:spcAft>
                <a:spcPts val="0"/>
              </a:spcAft>
              <a:buNone/>
            </a:pPr>
            <a:r>
              <a:rPr lang="en" sz="2400" dirty="0">
                <a:solidFill>
                  <a:schemeClr val="accent4"/>
                </a:solidFill>
                <a:latin typeface="Staatliches"/>
                <a:ea typeface="Staatliches"/>
                <a:cs typeface="Staatliches"/>
                <a:sym typeface="Staatliches"/>
              </a:rPr>
              <a:t>value</a:t>
            </a:r>
            <a:endParaRPr sz="2400" dirty="0">
              <a:solidFill>
                <a:schemeClr val="accent4"/>
              </a:solidFill>
              <a:latin typeface="Staatliches"/>
              <a:ea typeface="Staatliches"/>
              <a:cs typeface="Staatliches"/>
              <a:sym typeface="Staatliches"/>
            </a:endParaRPr>
          </a:p>
        </p:txBody>
      </p:sp>
      <p:sp>
        <p:nvSpPr>
          <p:cNvPr id="681" name="Google Shape;681;p40"/>
          <p:cNvSpPr txBox="1">
            <a:spLocks noGrp="1"/>
          </p:cNvSpPr>
          <p:nvPr>
            <p:ph type="subTitle" idx="4294967295"/>
          </p:nvPr>
        </p:nvSpPr>
        <p:spPr>
          <a:xfrm>
            <a:off x="3427200" y="1745330"/>
            <a:ext cx="22896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solidFill>
                  <a:schemeClr val="accent4"/>
                </a:solidFill>
              </a:rPr>
              <a:t>There is no missing values in these case</a:t>
            </a:r>
            <a:endParaRPr sz="1600" dirty="0">
              <a:solidFill>
                <a:schemeClr val="accent4"/>
              </a:solidFill>
            </a:endParaRPr>
          </a:p>
          <a:p>
            <a:pPr marL="0" lvl="0" indent="0" algn="ctr" rtl="0">
              <a:spcBef>
                <a:spcPts val="1600"/>
              </a:spcBef>
              <a:spcAft>
                <a:spcPts val="0"/>
              </a:spcAft>
              <a:buClr>
                <a:schemeClr val="dk1"/>
              </a:buClr>
              <a:buSzPts val="1100"/>
              <a:buFont typeface="Arial"/>
              <a:buNone/>
            </a:pPr>
            <a:endParaRPr sz="1600" dirty="0">
              <a:solidFill>
                <a:schemeClr val="accent4"/>
              </a:solidFill>
            </a:endParaRPr>
          </a:p>
          <a:p>
            <a:pPr marL="0" lvl="0" indent="0" algn="ctr" rtl="0">
              <a:spcBef>
                <a:spcPts val="1600"/>
              </a:spcBef>
              <a:spcAft>
                <a:spcPts val="0"/>
              </a:spcAft>
              <a:buClr>
                <a:schemeClr val="dk1"/>
              </a:buClr>
              <a:buSzPts val="1100"/>
              <a:buFont typeface="Arial"/>
              <a:buNone/>
            </a:pPr>
            <a:endParaRPr sz="1600" dirty="0">
              <a:solidFill>
                <a:schemeClr val="accent4"/>
              </a:solidFill>
            </a:endParaRPr>
          </a:p>
          <a:p>
            <a:pPr marL="0" lvl="0" indent="0" algn="ctr" rtl="0">
              <a:spcBef>
                <a:spcPts val="1600"/>
              </a:spcBef>
              <a:spcAft>
                <a:spcPts val="1600"/>
              </a:spcAft>
              <a:buClr>
                <a:schemeClr val="dk1"/>
              </a:buClr>
              <a:buSzPts val="1100"/>
              <a:buFont typeface="Arial"/>
              <a:buNone/>
            </a:pPr>
            <a:endParaRPr sz="1600" dirty="0">
              <a:solidFill>
                <a:schemeClr val="accent4"/>
              </a:solidFill>
            </a:endParaRPr>
          </a:p>
        </p:txBody>
      </p:sp>
      <p:sp>
        <p:nvSpPr>
          <p:cNvPr id="682" name="Google Shape;682;p40"/>
          <p:cNvSpPr txBox="1"/>
          <p:nvPr/>
        </p:nvSpPr>
        <p:spPr>
          <a:xfrm>
            <a:off x="728375" y="2163705"/>
            <a:ext cx="2289600" cy="38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D" sz="2400" dirty="0">
                <a:solidFill>
                  <a:schemeClr val="accent4"/>
                </a:solidFill>
                <a:latin typeface="Staatliches"/>
                <a:ea typeface="Staatliches"/>
                <a:cs typeface="Staatliches"/>
                <a:sym typeface="Staatliches"/>
              </a:rPr>
              <a:t>C</a:t>
            </a:r>
            <a:r>
              <a:rPr lang="en" sz="2400" dirty="0">
                <a:solidFill>
                  <a:schemeClr val="accent4"/>
                </a:solidFill>
                <a:latin typeface="Staatliches"/>
                <a:ea typeface="Staatliches"/>
                <a:cs typeface="Staatliches"/>
                <a:sym typeface="Staatliches"/>
              </a:rPr>
              <a:t>heck duplicated</a:t>
            </a:r>
          </a:p>
          <a:p>
            <a:pPr marL="0" lvl="0" indent="0" algn="r" rtl="0">
              <a:spcBef>
                <a:spcPts val="0"/>
              </a:spcBef>
              <a:spcAft>
                <a:spcPts val="0"/>
              </a:spcAft>
              <a:buNone/>
            </a:pPr>
            <a:r>
              <a:rPr lang="en" sz="2400" dirty="0">
                <a:solidFill>
                  <a:schemeClr val="accent4"/>
                </a:solidFill>
                <a:latin typeface="Staatliches"/>
                <a:ea typeface="Staatliches"/>
                <a:cs typeface="Staatliches"/>
                <a:sym typeface="Staatliches"/>
              </a:rPr>
              <a:t>value</a:t>
            </a:r>
            <a:endParaRPr sz="2400" dirty="0">
              <a:solidFill>
                <a:schemeClr val="accent4"/>
              </a:solidFill>
              <a:latin typeface="Staatliches"/>
              <a:ea typeface="Staatliches"/>
              <a:cs typeface="Staatliches"/>
              <a:sym typeface="Staatliches"/>
            </a:endParaRPr>
          </a:p>
        </p:txBody>
      </p:sp>
      <p:sp>
        <p:nvSpPr>
          <p:cNvPr id="683" name="Google Shape;683;p40"/>
          <p:cNvSpPr txBox="1">
            <a:spLocks noGrp="1"/>
          </p:cNvSpPr>
          <p:nvPr>
            <p:ph type="subTitle" idx="4294967295"/>
          </p:nvPr>
        </p:nvSpPr>
        <p:spPr>
          <a:xfrm>
            <a:off x="728375" y="3013051"/>
            <a:ext cx="22896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accent4"/>
                </a:solidFill>
              </a:rPr>
              <a:t>There is no duplicated values in these case</a:t>
            </a:r>
          </a:p>
          <a:p>
            <a:pPr marL="0" lvl="0" indent="0" algn="r" rtl="0">
              <a:spcBef>
                <a:spcPts val="1600"/>
              </a:spcBef>
              <a:spcAft>
                <a:spcPts val="0"/>
              </a:spcAft>
              <a:buClr>
                <a:schemeClr val="dk1"/>
              </a:buClr>
              <a:buSzPts val="1100"/>
              <a:buFont typeface="Arial"/>
              <a:buNone/>
            </a:pPr>
            <a:endParaRPr sz="1600" dirty="0">
              <a:solidFill>
                <a:schemeClr val="accent4"/>
              </a:solidFill>
            </a:endParaRPr>
          </a:p>
          <a:p>
            <a:pPr marL="0" lvl="0" indent="0" algn="r" rtl="0">
              <a:spcBef>
                <a:spcPts val="1600"/>
              </a:spcBef>
              <a:spcAft>
                <a:spcPts val="1600"/>
              </a:spcAft>
              <a:buClr>
                <a:schemeClr val="dk1"/>
              </a:buClr>
              <a:buSzPts val="1100"/>
              <a:buFont typeface="Arial"/>
              <a:buNone/>
            </a:pPr>
            <a:endParaRPr sz="1600" dirty="0">
              <a:solidFill>
                <a:schemeClr val="accent4"/>
              </a:solidFill>
            </a:endParaRPr>
          </a:p>
        </p:txBody>
      </p:sp>
      <p:sp>
        <p:nvSpPr>
          <p:cNvPr id="684" name="Google Shape;684;p40"/>
          <p:cNvSpPr txBox="1"/>
          <p:nvPr/>
        </p:nvSpPr>
        <p:spPr>
          <a:xfrm>
            <a:off x="6126025" y="2245480"/>
            <a:ext cx="22896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2400" dirty="0">
                <a:solidFill>
                  <a:schemeClr val="accent4"/>
                </a:solidFill>
                <a:latin typeface="Staatliches"/>
                <a:ea typeface="Staatliches"/>
                <a:cs typeface="Staatliches"/>
                <a:sym typeface="Staatliches"/>
              </a:rPr>
              <a:t>D</a:t>
            </a:r>
            <a:r>
              <a:rPr lang="en" sz="2400" dirty="0">
                <a:solidFill>
                  <a:schemeClr val="accent4"/>
                </a:solidFill>
                <a:latin typeface="Staatliches"/>
                <a:ea typeface="Staatliches"/>
                <a:cs typeface="Staatliches"/>
                <a:sym typeface="Staatliches"/>
              </a:rPr>
              <a:t>rop unnecesary</a:t>
            </a:r>
          </a:p>
          <a:p>
            <a:pPr marL="0" lvl="0" indent="0" algn="l" rtl="0">
              <a:spcBef>
                <a:spcPts val="0"/>
              </a:spcBef>
              <a:spcAft>
                <a:spcPts val="0"/>
              </a:spcAft>
              <a:buNone/>
            </a:pPr>
            <a:r>
              <a:rPr lang="en" sz="2400" dirty="0">
                <a:solidFill>
                  <a:schemeClr val="accent4"/>
                </a:solidFill>
                <a:latin typeface="Staatliches"/>
                <a:ea typeface="Staatliches"/>
                <a:cs typeface="Staatliches"/>
                <a:sym typeface="Staatliches"/>
              </a:rPr>
              <a:t>columns</a:t>
            </a:r>
            <a:endParaRPr sz="2400" dirty="0">
              <a:solidFill>
                <a:schemeClr val="accent4"/>
              </a:solidFill>
              <a:latin typeface="Staatliches"/>
              <a:ea typeface="Staatliches"/>
              <a:cs typeface="Staatliches"/>
              <a:sym typeface="Staatliches"/>
            </a:endParaRPr>
          </a:p>
        </p:txBody>
      </p:sp>
      <p:sp>
        <p:nvSpPr>
          <p:cNvPr id="685" name="Google Shape;685;p40"/>
          <p:cNvSpPr txBox="1">
            <a:spLocks noGrp="1"/>
          </p:cNvSpPr>
          <p:nvPr>
            <p:ph type="subTitle" idx="4294967295"/>
          </p:nvPr>
        </p:nvSpPr>
        <p:spPr>
          <a:xfrm>
            <a:off x="6126025" y="3013051"/>
            <a:ext cx="2289600" cy="7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accent4"/>
                </a:solidFill>
              </a:rPr>
              <a:t>Drop ‘id’ columns in these case</a:t>
            </a:r>
            <a:endParaRPr sz="1600" dirty="0">
              <a:solidFill>
                <a:schemeClr val="accent4"/>
              </a:solidFill>
            </a:endParaRPr>
          </a:p>
          <a:p>
            <a:pPr marL="0" lvl="0" indent="0" algn="l" rtl="0">
              <a:spcBef>
                <a:spcPts val="1600"/>
              </a:spcBef>
              <a:spcAft>
                <a:spcPts val="0"/>
              </a:spcAft>
              <a:buClr>
                <a:schemeClr val="dk1"/>
              </a:buClr>
              <a:buSzPts val="1100"/>
              <a:buFont typeface="Arial"/>
              <a:buNone/>
            </a:pPr>
            <a:endParaRPr sz="1600" dirty="0">
              <a:solidFill>
                <a:schemeClr val="accent4"/>
              </a:solidFill>
            </a:endParaRPr>
          </a:p>
          <a:p>
            <a:pPr marL="0" lvl="0" indent="0" algn="l" rtl="0">
              <a:spcBef>
                <a:spcPts val="1600"/>
              </a:spcBef>
              <a:spcAft>
                <a:spcPts val="0"/>
              </a:spcAft>
              <a:buClr>
                <a:schemeClr val="dk1"/>
              </a:buClr>
              <a:buSzPts val="1100"/>
              <a:buFont typeface="Arial"/>
              <a:buNone/>
            </a:pPr>
            <a:endParaRPr sz="1600" dirty="0">
              <a:solidFill>
                <a:schemeClr val="accent4"/>
              </a:solidFill>
            </a:endParaRPr>
          </a:p>
          <a:p>
            <a:pPr marL="0" lvl="0" indent="0" algn="l" rtl="0">
              <a:spcBef>
                <a:spcPts val="1600"/>
              </a:spcBef>
              <a:spcAft>
                <a:spcPts val="1600"/>
              </a:spcAft>
              <a:buClr>
                <a:schemeClr val="dk1"/>
              </a:buClr>
              <a:buSzPts val="1100"/>
              <a:buFont typeface="Arial"/>
              <a:buNone/>
            </a:pPr>
            <a:endParaRPr sz="1600" dirty="0">
              <a:solidFill>
                <a:schemeClr val="accent4"/>
              </a:solidFill>
            </a:endParaRPr>
          </a:p>
        </p:txBody>
      </p:sp>
    </p:spTree>
    <p:extLst>
      <p:ext uri="{BB962C8B-B14F-4D97-AF65-F5344CB8AC3E}">
        <p14:creationId xmlns:p14="http://schemas.microsoft.com/office/powerpoint/2010/main" val="3727786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ID" dirty="0"/>
              <a:t>E</a:t>
            </a:r>
            <a:r>
              <a:rPr lang="en" dirty="0"/>
              <a:t>xploratory data analysis :</a:t>
            </a: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ID" sz="1600" dirty="0"/>
              <a:t>statistical summary</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data distribution</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bivariate analysis</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multivariate analysis</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detect outlier</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correlation</a:t>
            </a:r>
            <a:endParaRPr sz="1600" dirty="0"/>
          </a:p>
        </p:txBody>
      </p:sp>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E</a:t>
            </a:r>
            <a:r>
              <a:rPr lang="en" dirty="0"/>
              <a:t>xploratory data analysis &amp; preproscesing</a:t>
            </a:r>
            <a:endParaRPr dirty="0"/>
          </a:p>
        </p:txBody>
      </p:sp>
      <p:pic>
        <p:nvPicPr>
          <p:cNvPr id="336" name="Google Shape;336;p32"/>
          <p:cNvPicPr preferRelativeResize="0"/>
          <p:nvPr/>
        </p:nvPicPr>
        <p:blipFill rotWithShape="1">
          <a:blip r:embed="rId3">
            <a:alphaModFix/>
          </a:blip>
          <a:srcRect l="6893" r="7679"/>
          <a:stretch/>
        </p:blipFill>
        <p:spPr>
          <a:xfrm>
            <a:off x="0" y="1516500"/>
            <a:ext cx="3831874" cy="2994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US" dirty="0"/>
              <a:t>Data preprocessing</a:t>
            </a:r>
            <a:r>
              <a:rPr lang="en" dirty="0"/>
              <a:t> :</a:t>
            </a:r>
          </a:p>
        </p:txBody>
      </p:sp>
      <p:sp>
        <p:nvSpPr>
          <p:cNvPr id="334" name="Google Shape;334;p32"/>
          <p:cNvSpPr txBox="1">
            <a:spLocks noGrp="1"/>
          </p:cNvSpPr>
          <p:nvPr>
            <p:ph type="body" idx="2"/>
          </p:nvPr>
        </p:nvSpPr>
        <p:spPr>
          <a:xfrm>
            <a:off x="4771824" y="1828650"/>
            <a:ext cx="4119415" cy="278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ID" sz="1600" dirty="0"/>
              <a:t>handling outlier(optional)</a:t>
            </a:r>
          </a:p>
          <a:p>
            <a:pPr marL="457200" lvl="0" indent="-317500" algn="l" rtl="0">
              <a:spcBef>
                <a:spcPts val="0"/>
              </a:spcBef>
              <a:spcAft>
                <a:spcPts val="0"/>
              </a:spcAft>
              <a:buSzPts val="1400"/>
              <a:buChar char="●"/>
            </a:pPr>
            <a:endParaRPr lang="en-ID" sz="1600" dirty="0"/>
          </a:p>
          <a:p>
            <a:pPr marL="457200" lvl="0" indent="-317500" algn="l" rtl="0">
              <a:spcBef>
                <a:spcPts val="0"/>
              </a:spcBef>
              <a:spcAft>
                <a:spcPts val="0"/>
              </a:spcAft>
              <a:buSzPts val="1400"/>
              <a:buChar char="●"/>
            </a:pPr>
            <a:r>
              <a:rPr lang="en-ID" sz="1600" dirty="0"/>
              <a:t>features selection</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features encoding</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scaling</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imbalance data handling(optional)</a:t>
            </a:r>
          </a:p>
          <a:p>
            <a:pPr marL="139700" lvl="0" indent="0" algn="l" rtl="0">
              <a:spcBef>
                <a:spcPts val="0"/>
              </a:spcBef>
              <a:spcAft>
                <a:spcPts val="0"/>
              </a:spcAft>
              <a:buSzPts val="1400"/>
              <a:buNone/>
            </a:pPr>
            <a:endParaRPr lang="en-ID" sz="1600" dirty="0"/>
          </a:p>
          <a:p>
            <a:pPr marL="457200" lvl="0" indent="-317500" algn="l" rtl="0">
              <a:spcBef>
                <a:spcPts val="0"/>
              </a:spcBef>
              <a:spcAft>
                <a:spcPts val="0"/>
              </a:spcAft>
              <a:buSzPts val="1400"/>
              <a:buChar char="●"/>
            </a:pPr>
            <a:r>
              <a:rPr lang="en-ID" sz="1600" dirty="0"/>
              <a:t>train test split</a:t>
            </a:r>
            <a:endParaRPr sz="1600" dirty="0"/>
          </a:p>
        </p:txBody>
      </p:sp>
      <p:sp>
        <p:nvSpPr>
          <p:cNvPr id="335" name="Google Shape;335;p32"/>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E</a:t>
            </a:r>
            <a:r>
              <a:rPr lang="en" dirty="0"/>
              <a:t>xploratory data analysis &amp; preproscesing</a:t>
            </a:r>
            <a:endParaRPr dirty="0"/>
          </a:p>
        </p:txBody>
      </p:sp>
      <p:pic>
        <p:nvPicPr>
          <p:cNvPr id="336" name="Google Shape;336;p32"/>
          <p:cNvPicPr preferRelativeResize="0"/>
          <p:nvPr/>
        </p:nvPicPr>
        <p:blipFill rotWithShape="1">
          <a:blip r:embed="rId3">
            <a:alphaModFix/>
          </a:blip>
          <a:srcRect l="6893" r="7679"/>
          <a:stretch/>
        </p:blipFill>
        <p:spPr>
          <a:xfrm>
            <a:off x="0" y="1516500"/>
            <a:ext cx="3831874" cy="2994398"/>
          </a:xfrm>
          <a:prstGeom prst="rect">
            <a:avLst/>
          </a:prstGeom>
          <a:noFill/>
          <a:ln>
            <a:noFill/>
          </a:ln>
        </p:spPr>
      </p:pic>
    </p:spTree>
    <p:extLst>
      <p:ext uri="{BB962C8B-B14F-4D97-AF65-F5344CB8AC3E}">
        <p14:creationId xmlns:p14="http://schemas.microsoft.com/office/powerpoint/2010/main" val="365159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71846" y="1420086"/>
            <a:ext cx="4572000" cy="2381700"/>
          </a:xfrm>
          <a:prstGeom prst="rect">
            <a:avLst/>
          </a:prstGeom>
        </p:spPr>
        <p:txBody>
          <a:bodyPr spcFirstLastPara="1" wrap="square" lIns="91425" tIns="91425" rIns="91425" bIns="91425" anchor="t" anchorCtr="0">
            <a:noAutofit/>
          </a:bodyPr>
          <a:lstStyle/>
          <a:p>
            <a:pPr marL="0" lvl="0" indent="0" algn="just">
              <a:spcAft>
                <a:spcPts val="1600"/>
              </a:spcAft>
              <a:buClr>
                <a:schemeClr val="dk1"/>
              </a:buClr>
              <a:buSzPts val="1100"/>
              <a:buNone/>
            </a:pPr>
            <a:r>
              <a:rPr lang="en-US" b="1" dirty="0"/>
              <a:t>I am a self-dedicated data science enthusiast. Passionate about learning how to collect and analyze comprehensive data sets both structured and unstructured to gain insight from it that is useful for the organization. Managed to leverage data science skills that were able to find problem-solving, market research, and strategic plan to improve organization performance as a data scientist.</a:t>
            </a:r>
            <a:endParaRPr b="1" dirty="0"/>
          </a:p>
        </p:txBody>
      </p:sp>
      <p:sp>
        <p:nvSpPr>
          <p:cNvPr id="195" name="Google Shape;195;p2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5"/>
                </a:solidFill>
              </a:rPr>
              <a:t>Dimas </a:t>
            </a:r>
            <a:r>
              <a:rPr lang="en-US" dirty="0" err="1">
                <a:solidFill>
                  <a:schemeClr val="accent5"/>
                </a:solidFill>
              </a:rPr>
              <a:t>baswara</a:t>
            </a:r>
            <a:r>
              <a:rPr lang="en-US" dirty="0">
                <a:solidFill>
                  <a:schemeClr val="accent5"/>
                </a:solidFill>
              </a:rPr>
              <a:t> </a:t>
            </a:r>
            <a:r>
              <a:rPr lang="en-US" dirty="0" err="1">
                <a:solidFill>
                  <a:schemeClr val="accent5"/>
                </a:solidFill>
              </a:rPr>
              <a:t>pramudita</a:t>
            </a:r>
            <a:endParaRPr dirty="0">
              <a:solidFill>
                <a:schemeClr val="accent5"/>
              </a:solidFill>
            </a:endParaRPr>
          </a:p>
        </p:txBody>
      </p:sp>
      <p:pic>
        <p:nvPicPr>
          <p:cNvPr id="14" name="Picture 13">
            <a:extLst>
              <a:ext uri="{FF2B5EF4-FFF2-40B4-BE49-F238E27FC236}">
                <a16:creationId xmlns:a16="http://schemas.microsoft.com/office/drawing/2014/main" id="{6968A0FB-CA0B-46A7-9280-55A4BBEAAB26}"/>
              </a:ext>
            </a:extLst>
          </p:cNvPr>
          <p:cNvPicPr>
            <a:picLocks noChangeAspect="1"/>
          </p:cNvPicPr>
          <p:nvPr/>
        </p:nvPicPr>
        <p:blipFill>
          <a:blip r:embed="rId3"/>
          <a:stretch>
            <a:fillRect/>
          </a:stretch>
        </p:blipFill>
        <p:spPr>
          <a:xfrm>
            <a:off x="6318771" y="1481001"/>
            <a:ext cx="2465998" cy="21814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08122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modelling</a:t>
            </a:r>
            <a:endParaRPr dirty="0"/>
          </a:p>
        </p:txBody>
      </p:sp>
      <p:sp>
        <p:nvSpPr>
          <p:cNvPr id="173" name="Google Shape;173;p28"/>
          <p:cNvSpPr txBox="1">
            <a:spLocks noGrp="1"/>
          </p:cNvSpPr>
          <p:nvPr>
            <p:ph type="title" idx="2"/>
          </p:nvPr>
        </p:nvSpPr>
        <p:spPr>
          <a:xfrm>
            <a:off x="691663" y="2292517"/>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Make model machine learning</a:t>
            </a:r>
            <a:endParaRPr dirty="0"/>
          </a:p>
        </p:txBody>
      </p:sp>
      <p:sp>
        <p:nvSpPr>
          <p:cNvPr id="174" name="Google Shape;174;p28"/>
          <p:cNvSpPr/>
          <p:nvPr/>
        </p:nvSpPr>
        <p:spPr>
          <a:xfrm>
            <a:off x="1061883"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5" name="Google Shape;175;p28"/>
          <p:cNvSpPr/>
          <p:nvPr/>
        </p:nvSpPr>
        <p:spPr>
          <a:xfrm>
            <a:off x="3052125"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nvSpPr>
        <p:spPr>
          <a:xfrm>
            <a:off x="5042236"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7" name="Google Shape;177;p28"/>
          <p:cNvSpPr/>
          <p:nvPr/>
        </p:nvSpPr>
        <p:spPr>
          <a:xfrm>
            <a:off x="7026717"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9" name="Google Shape;179;p28"/>
          <p:cNvSpPr txBox="1">
            <a:spLocks noGrp="1"/>
          </p:cNvSpPr>
          <p:nvPr>
            <p:ph type="title" idx="3"/>
          </p:nvPr>
        </p:nvSpPr>
        <p:spPr>
          <a:xfrm>
            <a:off x="1134613"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180" name="Google Shape;180;p28"/>
          <p:cNvSpPr txBox="1">
            <a:spLocks noGrp="1"/>
          </p:cNvSpPr>
          <p:nvPr>
            <p:ph type="title" idx="4"/>
          </p:nvPr>
        </p:nvSpPr>
        <p:spPr>
          <a:xfrm>
            <a:off x="2679810" y="226886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t>Model</a:t>
            </a:r>
            <a:br>
              <a:rPr lang="en-ID" dirty="0"/>
            </a:br>
            <a:r>
              <a:rPr lang="en-ID" dirty="0"/>
              <a:t>evaluation</a:t>
            </a:r>
            <a:endParaRPr dirty="0"/>
          </a:p>
        </p:txBody>
      </p:sp>
      <p:sp>
        <p:nvSpPr>
          <p:cNvPr id="182" name="Google Shape;182;p28"/>
          <p:cNvSpPr txBox="1">
            <a:spLocks noGrp="1"/>
          </p:cNvSpPr>
          <p:nvPr>
            <p:ph type="title" idx="6"/>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02</a:t>
            </a:r>
            <a:endParaRPr>
              <a:solidFill>
                <a:schemeClr val="accent4"/>
              </a:solidFill>
            </a:endParaRPr>
          </a:p>
        </p:txBody>
      </p:sp>
      <p:sp>
        <p:nvSpPr>
          <p:cNvPr id="183" name="Google Shape;183;p28"/>
          <p:cNvSpPr txBox="1">
            <a:spLocks noGrp="1"/>
          </p:cNvSpPr>
          <p:nvPr>
            <p:ph type="title" idx="7"/>
          </p:nvPr>
        </p:nvSpPr>
        <p:spPr>
          <a:xfrm>
            <a:off x="4667957" y="2215080"/>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Choose the best</a:t>
            </a:r>
            <a:br>
              <a:rPr lang="en-US" dirty="0"/>
            </a:br>
            <a:r>
              <a:rPr lang="en-US" dirty="0"/>
              <a:t>model</a:t>
            </a:r>
            <a:endParaRPr dirty="0"/>
          </a:p>
        </p:txBody>
      </p:sp>
      <p:sp>
        <p:nvSpPr>
          <p:cNvPr id="185" name="Google Shape;185;p28"/>
          <p:cNvSpPr txBox="1">
            <a:spLocks noGrp="1"/>
          </p:cNvSpPr>
          <p:nvPr>
            <p:ph type="title" idx="9"/>
          </p:nvPr>
        </p:nvSpPr>
        <p:spPr>
          <a:xfrm>
            <a:off x="5111182"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03</a:t>
            </a:r>
            <a:endParaRPr>
              <a:solidFill>
                <a:schemeClr val="accent4"/>
              </a:solidFill>
            </a:endParaRPr>
          </a:p>
        </p:txBody>
      </p:sp>
      <p:sp>
        <p:nvSpPr>
          <p:cNvPr id="186" name="Google Shape;186;p28"/>
          <p:cNvSpPr txBox="1">
            <a:spLocks noGrp="1"/>
          </p:cNvSpPr>
          <p:nvPr>
            <p:ph type="title" idx="13"/>
          </p:nvPr>
        </p:nvSpPr>
        <p:spPr>
          <a:xfrm>
            <a:off x="6612215" y="2215080"/>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Hyperparameter</a:t>
            </a:r>
            <a:br>
              <a:rPr lang="en-US" dirty="0"/>
            </a:br>
            <a:r>
              <a:rPr lang="en-US" dirty="0"/>
              <a:t>tuning</a:t>
            </a:r>
          </a:p>
        </p:txBody>
      </p:sp>
      <p:sp>
        <p:nvSpPr>
          <p:cNvPr id="188" name="Google Shape;188;p28"/>
          <p:cNvSpPr txBox="1">
            <a:spLocks noGrp="1"/>
          </p:cNvSpPr>
          <p:nvPr>
            <p:ph type="title" idx="15"/>
          </p:nvPr>
        </p:nvSpPr>
        <p:spPr>
          <a:xfrm>
            <a:off x="7099467" y="3402835"/>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53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M</a:t>
            </a:r>
            <a:r>
              <a:rPr lang="en" dirty="0"/>
              <a:t>y models</a:t>
            </a:r>
            <a:endParaRPr dirty="0"/>
          </a:p>
        </p:txBody>
      </p:sp>
      <p:grpSp>
        <p:nvGrpSpPr>
          <p:cNvPr id="541" name="Google Shape;541;p38"/>
          <p:cNvGrpSpPr/>
          <p:nvPr/>
        </p:nvGrpSpPr>
        <p:grpSpPr>
          <a:xfrm>
            <a:off x="1784954" y="2463509"/>
            <a:ext cx="5585181" cy="1187838"/>
            <a:chOff x="238125" y="2097525"/>
            <a:chExt cx="7142175" cy="1518975"/>
          </a:xfrm>
        </p:grpSpPr>
        <p:sp>
          <p:nvSpPr>
            <p:cNvPr id="542" name="Google Shape;542;p38"/>
            <p:cNvSpPr/>
            <p:nvPr/>
          </p:nvSpPr>
          <p:spPr>
            <a:xfrm>
              <a:off x="238125" y="2097525"/>
              <a:ext cx="1519000" cy="1518975"/>
            </a:xfrm>
            <a:custGeom>
              <a:avLst/>
              <a:gdLst/>
              <a:ahLst/>
              <a:cxnLst/>
              <a:rect l="l" t="t" r="r" b="b"/>
              <a:pathLst>
                <a:path w="60760" h="60759" extrusionOk="0">
                  <a:moveTo>
                    <a:pt x="30380" y="5361"/>
                  </a:moveTo>
                  <a:cubicBezTo>
                    <a:pt x="44174" y="5361"/>
                    <a:pt x="55397" y="16584"/>
                    <a:pt x="55397" y="30379"/>
                  </a:cubicBezTo>
                  <a:cubicBezTo>
                    <a:pt x="55397" y="44174"/>
                    <a:pt x="44174" y="55397"/>
                    <a:pt x="30380" y="55397"/>
                  </a:cubicBezTo>
                  <a:cubicBezTo>
                    <a:pt x="16584" y="55397"/>
                    <a:pt x="5361" y="44174"/>
                    <a:pt x="5361" y="30379"/>
                  </a:cubicBezTo>
                  <a:cubicBezTo>
                    <a:pt x="5361" y="16584"/>
                    <a:pt x="16584" y="5361"/>
                    <a:pt x="30380" y="5361"/>
                  </a:cubicBezTo>
                  <a:close/>
                  <a:moveTo>
                    <a:pt x="30380" y="0"/>
                  </a:moveTo>
                  <a:cubicBezTo>
                    <a:pt x="13601" y="0"/>
                    <a:pt x="0" y="13601"/>
                    <a:pt x="0" y="30379"/>
                  </a:cubicBezTo>
                  <a:cubicBezTo>
                    <a:pt x="0" y="47157"/>
                    <a:pt x="13601" y="60759"/>
                    <a:pt x="30380" y="60759"/>
                  </a:cubicBezTo>
                  <a:cubicBezTo>
                    <a:pt x="47157" y="60759"/>
                    <a:pt x="60759" y="47157"/>
                    <a:pt x="60759" y="30379"/>
                  </a:cubicBezTo>
                  <a:cubicBezTo>
                    <a:pt x="60759" y="13602"/>
                    <a:pt x="47157"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1623000" y="2097525"/>
              <a:ext cx="1518975" cy="1518975"/>
            </a:xfrm>
            <a:custGeom>
              <a:avLst/>
              <a:gdLst/>
              <a:ahLst/>
              <a:cxnLst/>
              <a:rect l="l" t="t" r="r" b="b"/>
              <a:pathLst>
                <a:path w="60759" h="60759" extrusionOk="0">
                  <a:moveTo>
                    <a:pt x="30380" y="5361"/>
                  </a:moveTo>
                  <a:cubicBezTo>
                    <a:pt x="44174" y="5361"/>
                    <a:pt x="55397" y="16584"/>
                    <a:pt x="55397" y="30379"/>
                  </a:cubicBezTo>
                  <a:cubicBezTo>
                    <a:pt x="55397" y="44174"/>
                    <a:pt x="44174" y="55397"/>
                    <a:pt x="30380" y="55397"/>
                  </a:cubicBezTo>
                  <a:cubicBezTo>
                    <a:pt x="16584" y="55397"/>
                    <a:pt x="5361" y="44174"/>
                    <a:pt x="5361" y="30379"/>
                  </a:cubicBezTo>
                  <a:cubicBezTo>
                    <a:pt x="5361" y="16584"/>
                    <a:pt x="16584" y="5361"/>
                    <a:pt x="30380" y="5361"/>
                  </a:cubicBezTo>
                  <a:close/>
                  <a:moveTo>
                    <a:pt x="30380" y="0"/>
                  </a:moveTo>
                  <a:cubicBezTo>
                    <a:pt x="13601" y="0"/>
                    <a:pt x="0" y="13601"/>
                    <a:pt x="0" y="30379"/>
                  </a:cubicBezTo>
                  <a:cubicBezTo>
                    <a:pt x="0" y="47157"/>
                    <a:pt x="13601" y="60759"/>
                    <a:pt x="30380" y="60759"/>
                  </a:cubicBezTo>
                  <a:cubicBezTo>
                    <a:pt x="47157" y="60759"/>
                    <a:pt x="60758" y="47157"/>
                    <a:pt x="60758" y="30379"/>
                  </a:cubicBezTo>
                  <a:cubicBezTo>
                    <a:pt x="60758" y="13602"/>
                    <a:pt x="47157"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3011000" y="2097525"/>
              <a:ext cx="1518975" cy="1518975"/>
            </a:xfrm>
            <a:custGeom>
              <a:avLst/>
              <a:gdLst/>
              <a:ahLst/>
              <a:cxnLst/>
              <a:rect l="l" t="t" r="r" b="b"/>
              <a:pathLst>
                <a:path w="60759" h="60759" extrusionOk="0">
                  <a:moveTo>
                    <a:pt x="30379" y="5361"/>
                  </a:moveTo>
                  <a:cubicBezTo>
                    <a:pt x="44174" y="5361"/>
                    <a:pt x="55398" y="16584"/>
                    <a:pt x="55398" y="30379"/>
                  </a:cubicBezTo>
                  <a:cubicBezTo>
                    <a:pt x="55398" y="44174"/>
                    <a:pt x="44174" y="55397"/>
                    <a:pt x="30379" y="55397"/>
                  </a:cubicBezTo>
                  <a:cubicBezTo>
                    <a:pt x="16585" y="55397"/>
                    <a:pt x="5361" y="44174"/>
                    <a:pt x="5361" y="30379"/>
                  </a:cubicBezTo>
                  <a:cubicBezTo>
                    <a:pt x="5361" y="16584"/>
                    <a:pt x="16585" y="5361"/>
                    <a:pt x="30379" y="5361"/>
                  </a:cubicBezTo>
                  <a:close/>
                  <a:moveTo>
                    <a:pt x="30379" y="0"/>
                  </a:moveTo>
                  <a:cubicBezTo>
                    <a:pt x="13602" y="0"/>
                    <a:pt x="1" y="13601"/>
                    <a:pt x="1" y="30379"/>
                  </a:cubicBezTo>
                  <a:cubicBezTo>
                    <a:pt x="1" y="47157"/>
                    <a:pt x="13602" y="60759"/>
                    <a:pt x="30379" y="60759"/>
                  </a:cubicBezTo>
                  <a:cubicBezTo>
                    <a:pt x="47157" y="60759"/>
                    <a:pt x="60758" y="47157"/>
                    <a:pt x="60758" y="30379"/>
                  </a:cubicBezTo>
                  <a:cubicBezTo>
                    <a:pt x="60758" y="13602"/>
                    <a:pt x="47157" y="0"/>
                    <a:pt x="30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4397375" y="2097525"/>
              <a:ext cx="1519000" cy="1518975"/>
            </a:xfrm>
            <a:custGeom>
              <a:avLst/>
              <a:gdLst/>
              <a:ahLst/>
              <a:cxnLst/>
              <a:rect l="l" t="t" r="r" b="b"/>
              <a:pathLst>
                <a:path w="60760" h="60759" extrusionOk="0">
                  <a:moveTo>
                    <a:pt x="30380" y="5361"/>
                  </a:moveTo>
                  <a:cubicBezTo>
                    <a:pt x="44176" y="5361"/>
                    <a:pt x="55399" y="16584"/>
                    <a:pt x="55399" y="30379"/>
                  </a:cubicBezTo>
                  <a:cubicBezTo>
                    <a:pt x="55399" y="44174"/>
                    <a:pt x="44176" y="55397"/>
                    <a:pt x="30380" y="55397"/>
                  </a:cubicBezTo>
                  <a:cubicBezTo>
                    <a:pt x="16584" y="55397"/>
                    <a:pt x="5363" y="44174"/>
                    <a:pt x="5363" y="30379"/>
                  </a:cubicBezTo>
                  <a:cubicBezTo>
                    <a:pt x="5363" y="16584"/>
                    <a:pt x="16584" y="5361"/>
                    <a:pt x="30380" y="5361"/>
                  </a:cubicBezTo>
                  <a:close/>
                  <a:moveTo>
                    <a:pt x="30380" y="0"/>
                  </a:moveTo>
                  <a:cubicBezTo>
                    <a:pt x="13603" y="0"/>
                    <a:pt x="0" y="13601"/>
                    <a:pt x="0" y="30379"/>
                  </a:cubicBezTo>
                  <a:cubicBezTo>
                    <a:pt x="0" y="47157"/>
                    <a:pt x="13603" y="60759"/>
                    <a:pt x="30380" y="60759"/>
                  </a:cubicBezTo>
                  <a:cubicBezTo>
                    <a:pt x="47159" y="60759"/>
                    <a:pt x="60760" y="47157"/>
                    <a:pt x="60760" y="30379"/>
                  </a:cubicBezTo>
                  <a:cubicBezTo>
                    <a:pt x="60760" y="13602"/>
                    <a:pt x="47159" y="0"/>
                    <a:pt x="30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5782375" y="2097525"/>
              <a:ext cx="1518925" cy="1518975"/>
            </a:xfrm>
            <a:custGeom>
              <a:avLst/>
              <a:gdLst/>
              <a:ahLst/>
              <a:cxnLst/>
              <a:rect l="l" t="t" r="r" b="b"/>
              <a:pathLst>
                <a:path w="60757" h="60759" extrusionOk="0">
                  <a:moveTo>
                    <a:pt x="30379" y="5361"/>
                  </a:moveTo>
                  <a:cubicBezTo>
                    <a:pt x="44173" y="5361"/>
                    <a:pt x="55396" y="16584"/>
                    <a:pt x="55396" y="30379"/>
                  </a:cubicBezTo>
                  <a:cubicBezTo>
                    <a:pt x="55396" y="44174"/>
                    <a:pt x="44173" y="55397"/>
                    <a:pt x="30379" y="55397"/>
                  </a:cubicBezTo>
                  <a:cubicBezTo>
                    <a:pt x="16583" y="55397"/>
                    <a:pt x="5360" y="44174"/>
                    <a:pt x="5360" y="30379"/>
                  </a:cubicBezTo>
                  <a:cubicBezTo>
                    <a:pt x="5360" y="16584"/>
                    <a:pt x="16583" y="5361"/>
                    <a:pt x="30379" y="5361"/>
                  </a:cubicBezTo>
                  <a:close/>
                  <a:moveTo>
                    <a:pt x="30379" y="0"/>
                  </a:moveTo>
                  <a:cubicBezTo>
                    <a:pt x="13600" y="0"/>
                    <a:pt x="0" y="13601"/>
                    <a:pt x="0" y="30379"/>
                  </a:cubicBezTo>
                  <a:cubicBezTo>
                    <a:pt x="0" y="47157"/>
                    <a:pt x="13601" y="60759"/>
                    <a:pt x="30379" y="60759"/>
                  </a:cubicBezTo>
                  <a:cubicBezTo>
                    <a:pt x="47157" y="60759"/>
                    <a:pt x="60757" y="47157"/>
                    <a:pt x="60757" y="30379"/>
                  </a:cubicBezTo>
                  <a:cubicBezTo>
                    <a:pt x="60757" y="13602"/>
                    <a:pt x="47157" y="0"/>
                    <a:pt x="30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238125" y="2097525"/>
              <a:ext cx="1519000" cy="772250"/>
            </a:xfrm>
            <a:custGeom>
              <a:avLst/>
              <a:gdLst/>
              <a:ahLst/>
              <a:cxnLst/>
              <a:rect l="l" t="t" r="r" b="b"/>
              <a:pathLst>
                <a:path w="60760" h="30890" extrusionOk="0">
                  <a:moveTo>
                    <a:pt x="30380" y="0"/>
                  </a:moveTo>
                  <a:cubicBezTo>
                    <a:pt x="13602" y="0"/>
                    <a:pt x="0" y="13601"/>
                    <a:pt x="0" y="30379"/>
                  </a:cubicBezTo>
                  <a:cubicBezTo>
                    <a:pt x="0" y="30550"/>
                    <a:pt x="11" y="30719"/>
                    <a:pt x="14" y="30889"/>
                  </a:cubicBezTo>
                  <a:lnTo>
                    <a:pt x="5374" y="30889"/>
                  </a:lnTo>
                  <a:cubicBezTo>
                    <a:pt x="5371" y="30719"/>
                    <a:pt x="5361" y="30550"/>
                    <a:pt x="5361" y="30379"/>
                  </a:cubicBezTo>
                  <a:cubicBezTo>
                    <a:pt x="5361" y="16584"/>
                    <a:pt x="16584" y="5361"/>
                    <a:pt x="30380" y="5361"/>
                  </a:cubicBezTo>
                  <a:cubicBezTo>
                    <a:pt x="44174" y="5361"/>
                    <a:pt x="55397" y="16584"/>
                    <a:pt x="55397" y="30379"/>
                  </a:cubicBezTo>
                  <a:cubicBezTo>
                    <a:pt x="55397" y="30550"/>
                    <a:pt x="55388" y="30719"/>
                    <a:pt x="55385" y="30889"/>
                  </a:cubicBezTo>
                  <a:lnTo>
                    <a:pt x="60745" y="30889"/>
                  </a:lnTo>
                  <a:cubicBezTo>
                    <a:pt x="60749" y="30719"/>
                    <a:pt x="60759" y="30550"/>
                    <a:pt x="60759" y="30379"/>
                  </a:cubicBezTo>
                  <a:cubicBezTo>
                    <a:pt x="60759" y="13601"/>
                    <a:pt x="47157" y="0"/>
                    <a:pt x="30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1623300" y="2869750"/>
              <a:ext cx="1518350" cy="746750"/>
            </a:xfrm>
            <a:custGeom>
              <a:avLst/>
              <a:gdLst/>
              <a:ahLst/>
              <a:cxnLst/>
              <a:rect l="l" t="t" r="r" b="b"/>
              <a:pathLst>
                <a:path w="60734" h="29870" extrusionOk="0">
                  <a:moveTo>
                    <a:pt x="1" y="0"/>
                  </a:moveTo>
                  <a:cubicBezTo>
                    <a:pt x="274" y="16541"/>
                    <a:pt x="13760" y="29870"/>
                    <a:pt x="30368" y="29870"/>
                  </a:cubicBezTo>
                  <a:cubicBezTo>
                    <a:pt x="46975" y="29870"/>
                    <a:pt x="60460" y="16541"/>
                    <a:pt x="60734" y="0"/>
                  </a:cubicBezTo>
                  <a:lnTo>
                    <a:pt x="55373" y="0"/>
                  </a:lnTo>
                  <a:cubicBezTo>
                    <a:pt x="55099" y="13560"/>
                    <a:pt x="43992" y="24508"/>
                    <a:pt x="30370" y="24508"/>
                  </a:cubicBezTo>
                  <a:cubicBezTo>
                    <a:pt x="16746" y="24508"/>
                    <a:pt x="5637" y="13560"/>
                    <a:pt x="5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3011000" y="2097525"/>
              <a:ext cx="1518975" cy="772250"/>
            </a:xfrm>
            <a:custGeom>
              <a:avLst/>
              <a:gdLst/>
              <a:ahLst/>
              <a:cxnLst/>
              <a:rect l="l" t="t" r="r" b="b"/>
              <a:pathLst>
                <a:path w="60759" h="30890" extrusionOk="0">
                  <a:moveTo>
                    <a:pt x="30379" y="0"/>
                  </a:moveTo>
                  <a:cubicBezTo>
                    <a:pt x="13602" y="0"/>
                    <a:pt x="1" y="13601"/>
                    <a:pt x="1" y="30379"/>
                  </a:cubicBezTo>
                  <a:cubicBezTo>
                    <a:pt x="1" y="30550"/>
                    <a:pt x="10" y="30719"/>
                    <a:pt x="13" y="30889"/>
                  </a:cubicBezTo>
                  <a:lnTo>
                    <a:pt x="5373" y="30889"/>
                  </a:lnTo>
                  <a:cubicBezTo>
                    <a:pt x="5370" y="30719"/>
                    <a:pt x="5361" y="30550"/>
                    <a:pt x="5361" y="30379"/>
                  </a:cubicBezTo>
                  <a:cubicBezTo>
                    <a:pt x="5361" y="16584"/>
                    <a:pt x="16585" y="5361"/>
                    <a:pt x="30379" y="5361"/>
                  </a:cubicBezTo>
                  <a:cubicBezTo>
                    <a:pt x="44174" y="5361"/>
                    <a:pt x="55398" y="16584"/>
                    <a:pt x="55398" y="30379"/>
                  </a:cubicBezTo>
                  <a:cubicBezTo>
                    <a:pt x="55398" y="30550"/>
                    <a:pt x="55389" y="30719"/>
                    <a:pt x="55384" y="30889"/>
                  </a:cubicBezTo>
                  <a:lnTo>
                    <a:pt x="60746" y="30889"/>
                  </a:lnTo>
                  <a:cubicBezTo>
                    <a:pt x="60748" y="30719"/>
                    <a:pt x="60758" y="30550"/>
                    <a:pt x="60758" y="30379"/>
                  </a:cubicBezTo>
                  <a:cubicBezTo>
                    <a:pt x="60758" y="13601"/>
                    <a:pt x="47157" y="0"/>
                    <a:pt x="303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4397725" y="2869750"/>
              <a:ext cx="1518350" cy="746750"/>
            </a:xfrm>
            <a:custGeom>
              <a:avLst/>
              <a:gdLst/>
              <a:ahLst/>
              <a:cxnLst/>
              <a:rect l="l" t="t" r="r" b="b"/>
              <a:pathLst>
                <a:path w="60734" h="29870" extrusionOk="0">
                  <a:moveTo>
                    <a:pt x="0" y="0"/>
                  </a:moveTo>
                  <a:cubicBezTo>
                    <a:pt x="272" y="16541"/>
                    <a:pt x="13759" y="29870"/>
                    <a:pt x="30366" y="29870"/>
                  </a:cubicBezTo>
                  <a:cubicBezTo>
                    <a:pt x="46974" y="29870"/>
                    <a:pt x="60460" y="16541"/>
                    <a:pt x="60733" y="0"/>
                  </a:cubicBezTo>
                  <a:lnTo>
                    <a:pt x="55371" y="0"/>
                  </a:lnTo>
                  <a:cubicBezTo>
                    <a:pt x="55097" y="13560"/>
                    <a:pt x="43990" y="24508"/>
                    <a:pt x="30368" y="24508"/>
                  </a:cubicBezTo>
                  <a:cubicBezTo>
                    <a:pt x="16744" y="24508"/>
                    <a:pt x="5635" y="13560"/>
                    <a:pt x="5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5782375" y="2097525"/>
              <a:ext cx="1518925" cy="772250"/>
            </a:xfrm>
            <a:custGeom>
              <a:avLst/>
              <a:gdLst/>
              <a:ahLst/>
              <a:cxnLst/>
              <a:rect l="l" t="t" r="r" b="b"/>
              <a:pathLst>
                <a:path w="60757" h="30890" extrusionOk="0">
                  <a:moveTo>
                    <a:pt x="30379" y="0"/>
                  </a:moveTo>
                  <a:cubicBezTo>
                    <a:pt x="13600" y="0"/>
                    <a:pt x="0" y="13601"/>
                    <a:pt x="0" y="30379"/>
                  </a:cubicBezTo>
                  <a:cubicBezTo>
                    <a:pt x="0" y="30550"/>
                    <a:pt x="10" y="30719"/>
                    <a:pt x="13" y="30889"/>
                  </a:cubicBezTo>
                  <a:lnTo>
                    <a:pt x="5373" y="30889"/>
                  </a:lnTo>
                  <a:cubicBezTo>
                    <a:pt x="5369" y="30719"/>
                    <a:pt x="5360" y="30550"/>
                    <a:pt x="5360" y="30379"/>
                  </a:cubicBezTo>
                  <a:cubicBezTo>
                    <a:pt x="5360" y="16584"/>
                    <a:pt x="16583" y="5361"/>
                    <a:pt x="30379" y="5361"/>
                  </a:cubicBezTo>
                  <a:cubicBezTo>
                    <a:pt x="44173" y="5361"/>
                    <a:pt x="55396" y="16584"/>
                    <a:pt x="55396" y="30379"/>
                  </a:cubicBezTo>
                  <a:cubicBezTo>
                    <a:pt x="55396" y="30550"/>
                    <a:pt x="55387" y="30719"/>
                    <a:pt x="55384" y="30889"/>
                  </a:cubicBezTo>
                  <a:lnTo>
                    <a:pt x="60744" y="30889"/>
                  </a:lnTo>
                  <a:cubicBezTo>
                    <a:pt x="60747" y="30719"/>
                    <a:pt x="60757" y="30550"/>
                    <a:pt x="60757" y="30379"/>
                  </a:cubicBezTo>
                  <a:cubicBezTo>
                    <a:pt x="60757" y="13601"/>
                    <a:pt x="47157" y="0"/>
                    <a:pt x="30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1549100" y="2729100"/>
              <a:ext cx="281350" cy="281300"/>
            </a:xfrm>
            <a:custGeom>
              <a:avLst/>
              <a:gdLst/>
              <a:ahLst/>
              <a:cxnLst/>
              <a:rect l="l" t="t" r="r" b="b"/>
              <a:pathLst>
                <a:path w="11254" h="11252" extrusionOk="0">
                  <a:moveTo>
                    <a:pt x="5628" y="1"/>
                  </a:moveTo>
                  <a:cubicBezTo>
                    <a:pt x="2520" y="1"/>
                    <a:pt x="1" y="2520"/>
                    <a:pt x="1" y="5626"/>
                  </a:cubicBezTo>
                  <a:cubicBezTo>
                    <a:pt x="1" y="8732"/>
                    <a:pt x="2520" y="11251"/>
                    <a:pt x="5628" y="11251"/>
                  </a:cubicBezTo>
                  <a:cubicBezTo>
                    <a:pt x="8734" y="11251"/>
                    <a:pt x="11253" y="8732"/>
                    <a:pt x="11253" y="5626"/>
                  </a:cubicBezTo>
                  <a:cubicBezTo>
                    <a:pt x="11253" y="2520"/>
                    <a:pt x="8734" y="1"/>
                    <a:pt x="5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2936575" y="2729100"/>
              <a:ext cx="281325" cy="281300"/>
            </a:xfrm>
            <a:custGeom>
              <a:avLst/>
              <a:gdLst/>
              <a:ahLst/>
              <a:cxnLst/>
              <a:rect l="l" t="t" r="r" b="b"/>
              <a:pathLst>
                <a:path w="11253" h="11252" extrusionOk="0">
                  <a:moveTo>
                    <a:pt x="5626" y="1"/>
                  </a:moveTo>
                  <a:cubicBezTo>
                    <a:pt x="2520" y="1"/>
                    <a:pt x="1" y="2520"/>
                    <a:pt x="1" y="5626"/>
                  </a:cubicBezTo>
                  <a:cubicBezTo>
                    <a:pt x="1" y="8732"/>
                    <a:pt x="2520" y="11251"/>
                    <a:pt x="5626" y="11251"/>
                  </a:cubicBezTo>
                  <a:cubicBezTo>
                    <a:pt x="8734" y="11251"/>
                    <a:pt x="11253" y="8732"/>
                    <a:pt x="11253" y="5626"/>
                  </a:cubicBezTo>
                  <a:cubicBezTo>
                    <a:pt x="11253" y="2520"/>
                    <a:pt x="8734" y="1"/>
                    <a:pt x="5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4324050" y="2729100"/>
              <a:ext cx="281300" cy="281300"/>
            </a:xfrm>
            <a:custGeom>
              <a:avLst/>
              <a:gdLst/>
              <a:ahLst/>
              <a:cxnLst/>
              <a:rect l="l" t="t" r="r" b="b"/>
              <a:pathLst>
                <a:path w="11252" h="11252" extrusionOk="0">
                  <a:moveTo>
                    <a:pt x="5626" y="1"/>
                  </a:moveTo>
                  <a:cubicBezTo>
                    <a:pt x="2520" y="1"/>
                    <a:pt x="1" y="2520"/>
                    <a:pt x="1" y="5626"/>
                  </a:cubicBezTo>
                  <a:cubicBezTo>
                    <a:pt x="1" y="8732"/>
                    <a:pt x="2520" y="11251"/>
                    <a:pt x="5626" y="11251"/>
                  </a:cubicBezTo>
                  <a:cubicBezTo>
                    <a:pt x="8734" y="11251"/>
                    <a:pt x="11251" y="8732"/>
                    <a:pt x="11251" y="5626"/>
                  </a:cubicBezTo>
                  <a:cubicBezTo>
                    <a:pt x="11251" y="2520"/>
                    <a:pt x="8734" y="1"/>
                    <a:pt x="5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5711525" y="2729100"/>
              <a:ext cx="281300" cy="281300"/>
            </a:xfrm>
            <a:custGeom>
              <a:avLst/>
              <a:gdLst/>
              <a:ahLst/>
              <a:cxnLst/>
              <a:rect l="l" t="t" r="r" b="b"/>
              <a:pathLst>
                <a:path w="11252" h="11252" extrusionOk="0">
                  <a:moveTo>
                    <a:pt x="5626" y="1"/>
                  </a:moveTo>
                  <a:cubicBezTo>
                    <a:pt x="2518" y="1"/>
                    <a:pt x="1" y="2520"/>
                    <a:pt x="1" y="5626"/>
                  </a:cubicBezTo>
                  <a:cubicBezTo>
                    <a:pt x="1" y="8732"/>
                    <a:pt x="2518" y="11251"/>
                    <a:pt x="5626" y="11251"/>
                  </a:cubicBezTo>
                  <a:cubicBezTo>
                    <a:pt x="8732" y="11251"/>
                    <a:pt x="11251" y="8732"/>
                    <a:pt x="11251" y="5626"/>
                  </a:cubicBezTo>
                  <a:cubicBezTo>
                    <a:pt x="11251" y="2520"/>
                    <a:pt x="8732" y="1"/>
                    <a:pt x="5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7099000" y="2729100"/>
              <a:ext cx="281300" cy="281300"/>
            </a:xfrm>
            <a:custGeom>
              <a:avLst/>
              <a:gdLst/>
              <a:ahLst/>
              <a:cxnLst/>
              <a:rect l="l" t="t" r="r" b="b"/>
              <a:pathLst>
                <a:path w="11252" h="11252" extrusionOk="0">
                  <a:moveTo>
                    <a:pt x="5626" y="1"/>
                  </a:moveTo>
                  <a:cubicBezTo>
                    <a:pt x="2518" y="1"/>
                    <a:pt x="0" y="2520"/>
                    <a:pt x="0" y="5626"/>
                  </a:cubicBezTo>
                  <a:cubicBezTo>
                    <a:pt x="0" y="8732"/>
                    <a:pt x="2518" y="11251"/>
                    <a:pt x="5626" y="11251"/>
                  </a:cubicBezTo>
                  <a:cubicBezTo>
                    <a:pt x="8732" y="11251"/>
                    <a:pt x="11251" y="8732"/>
                    <a:pt x="11251" y="5626"/>
                  </a:cubicBezTo>
                  <a:cubicBezTo>
                    <a:pt x="11251" y="2520"/>
                    <a:pt x="8732" y="1"/>
                    <a:pt x="56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1608925" y="2788925"/>
              <a:ext cx="161700" cy="161650"/>
            </a:xfrm>
            <a:custGeom>
              <a:avLst/>
              <a:gdLst/>
              <a:ahLst/>
              <a:cxnLst/>
              <a:rect l="l" t="t" r="r" b="b"/>
              <a:pathLst>
                <a:path w="6468" h="6466" extrusionOk="0">
                  <a:moveTo>
                    <a:pt x="3235" y="1"/>
                  </a:moveTo>
                  <a:cubicBezTo>
                    <a:pt x="1449" y="1"/>
                    <a:pt x="1" y="1447"/>
                    <a:pt x="1" y="3233"/>
                  </a:cubicBezTo>
                  <a:cubicBezTo>
                    <a:pt x="1" y="5019"/>
                    <a:pt x="1449" y="6466"/>
                    <a:pt x="3235" y="6466"/>
                  </a:cubicBezTo>
                  <a:cubicBezTo>
                    <a:pt x="5019" y="6466"/>
                    <a:pt x="6467" y="5019"/>
                    <a:pt x="6467" y="3233"/>
                  </a:cubicBezTo>
                  <a:cubicBezTo>
                    <a:pt x="6467" y="1447"/>
                    <a:pt x="5019" y="1"/>
                    <a:pt x="3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2996400" y="2788925"/>
              <a:ext cx="161700" cy="161650"/>
            </a:xfrm>
            <a:custGeom>
              <a:avLst/>
              <a:gdLst/>
              <a:ahLst/>
              <a:cxnLst/>
              <a:rect l="l" t="t" r="r" b="b"/>
              <a:pathLst>
                <a:path w="6468" h="6466" extrusionOk="0">
                  <a:moveTo>
                    <a:pt x="3233" y="1"/>
                  </a:moveTo>
                  <a:cubicBezTo>
                    <a:pt x="1449" y="1"/>
                    <a:pt x="1" y="1447"/>
                    <a:pt x="1" y="3233"/>
                  </a:cubicBezTo>
                  <a:cubicBezTo>
                    <a:pt x="1" y="5019"/>
                    <a:pt x="1449" y="6466"/>
                    <a:pt x="3233" y="6466"/>
                  </a:cubicBezTo>
                  <a:cubicBezTo>
                    <a:pt x="5019" y="6466"/>
                    <a:pt x="6467" y="5019"/>
                    <a:pt x="6467" y="3233"/>
                  </a:cubicBezTo>
                  <a:cubicBezTo>
                    <a:pt x="6467"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4383875"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9" y="6466"/>
                    <a:pt x="6465" y="5019"/>
                    <a:pt x="6465" y="3233"/>
                  </a:cubicBezTo>
                  <a:cubicBezTo>
                    <a:pt x="6465"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5771350"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9" y="6466"/>
                    <a:pt x="6465" y="5019"/>
                    <a:pt x="6465" y="3233"/>
                  </a:cubicBezTo>
                  <a:cubicBezTo>
                    <a:pt x="6465" y="1447"/>
                    <a:pt x="5019"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7158825" y="2788925"/>
              <a:ext cx="161650" cy="161650"/>
            </a:xfrm>
            <a:custGeom>
              <a:avLst/>
              <a:gdLst/>
              <a:ahLst/>
              <a:cxnLst/>
              <a:rect l="l" t="t" r="r" b="b"/>
              <a:pathLst>
                <a:path w="6466" h="6466" extrusionOk="0">
                  <a:moveTo>
                    <a:pt x="3233" y="1"/>
                  </a:moveTo>
                  <a:cubicBezTo>
                    <a:pt x="1447" y="1"/>
                    <a:pt x="0" y="1447"/>
                    <a:pt x="0" y="3233"/>
                  </a:cubicBezTo>
                  <a:cubicBezTo>
                    <a:pt x="0" y="5019"/>
                    <a:pt x="1447" y="6466"/>
                    <a:pt x="3233" y="6466"/>
                  </a:cubicBezTo>
                  <a:cubicBezTo>
                    <a:pt x="5017" y="6466"/>
                    <a:pt x="6465" y="5019"/>
                    <a:pt x="6465" y="3233"/>
                  </a:cubicBezTo>
                  <a:cubicBezTo>
                    <a:pt x="6465" y="1447"/>
                    <a:pt x="5017" y="1"/>
                    <a:pt x="3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38"/>
          <p:cNvSpPr txBox="1"/>
          <p:nvPr/>
        </p:nvSpPr>
        <p:spPr>
          <a:xfrm>
            <a:off x="1867928" y="2844604"/>
            <a:ext cx="1031657"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accent5"/>
                </a:solidFill>
                <a:latin typeface="Staatliches"/>
                <a:ea typeface="Staatliches"/>
                <a:cs typeface="Staatliches"/>
                <a:sym typeface="Staatliches"/>
              </a:rPr>
              <a:t>01</a:t>
            </a:r>
            <a:endParaRPr sz="1600" dirty="0">
              <a:solidFill>
                <a:schemeClr val="accent5"/>
              </a:solidFill>
              <a:latin typeface="Staatliches"/>
              <a:ea typeface="Staatliches"/>
              <a:cs typeface="Staatliches"/>
              <a:sym typeface="Staatliches"/>
            </a:endParaRPr>
          </a:p>
        </p:txBody>
      </p:sp>
      <p:sp>
        <p:nvSpPr>
          <p:cNvPr id="563" name="Google Shape;563;p38"/>
          <p:cNvSpPr txBox="1"/>
          <p:nvPr/>
        </p:nvSpPr>
        <p:spPr>
          <a:xfrm>
            <a:off x="2979040" y="2866906"/>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5"/>
                </a:solidFill>
                <a:latin typeface="Staatliches"/>
                <a:ea typeface="Staatliches"/>
                <a:cs typeface="Staatliches"/>
                <a:sym typeface="Staatliches"/>
              </a:rPr>
              <a:t>02</a:t>
            </a:r>
            <a:endParaRPr sz="1600" dirty="0">
              <a:solidFill>
                <a:schemeClr val="accent5"/>
              </a:solidFill>
              <a:latin typeface="Staatliches"/>
              <a:ea typeface="Staatliches"/>
              <a:cs typeface="Staatliches"/>
              <a:sym typeface="Staatliches"/>
            </a:endParaRPr>
          </a:p>
        </p:txBody>
      </p:sp>
      <p:sp>
        <p:nvSpPr>
          <p:cNvPr id="564" name="Google Shape;564;p38"/>
          <p:cNvSpPr txBox="1"/>
          <p:nvPr/>
        </p:nvSpPr>
        <p:spPr>
          <a:xfrm>
            <a:off x="4034328" y="2866906"/>
            <a:ext cx="1023247"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accent5"/>
                </a:solidFill>
                <a:latin typeface="Staatliches"/>
                <a:ea typeface="Staatliches"/>
                <a:cs typeface="Staatliches"/>
                <a:sym typeface="Staatliches"/>
              </a:rPr>
              <a:t>03</a:t>
            </a:r>
            <a:endParaRPr sz="1600" dirty="0">
              <a:solidFill>
                <a:schemeClr val="accent5"/>
              </a:solidFill>
              <a:latin typeface="Staatliches"/>
              <a:ea typeface="Staatliches"/>
              <a:cs typeface="Staatliches"/>
              <a:sym typeface="Staatliches"/>
            </a:endParaRPr>
          </a:p>
        </p:txBody>
      </p:sp>
      <p:sp>
        <p:nvSpPr>
          <p:cNvPr id="565" name="Google Shape;565;p38"/>
          <p:cNvSpPr txBox="1"/>
          <p:nvPr/>
        </p:nvSpPr>
        <p:spPr>
          <a:xfrm>
            <a:off x="5011936" y="2881731"/>
            <a:ext cx="1207184"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accent5"/>
                </a:solidFill>
                <a:latin typeface="Staatliches"/>
                <a:ea typeface="Staatliches"/>
                <a:cs typeface="Staatliches"/>
                <a:sym typeface="Staatliches"/>
              </a:rPr>
              <a:t>04</a:t>
            </a:r>
            <a:endParaRPr sz="1600" dirty="0">
              <a:solidFill>
                <a:schemeClr val="accent5"/>
              </a:solidFill>
              <a:latin typeface="Staatliches"/>
              <a:ea typeface="Staatliches"/>
              <a:cs typeface="Staatliches"/>
              <a:sym typeface="Staatliches"/>
            </a:endParaRPr>
          </a:p>
        </p:txBody>
      </p:sp>
      <p:sp>
        <p:nvSpPr>
          <p:cNvPr id="566" name="Google Shape;566;p38"/>
          <p:cNvSpPr txBox="1"/>
          <p:nvPr/>
        </p:nvSpPr>
        <p:spPr>
          <a:xfrm>
            <a:off x="6233444" y="2874294"/>
            <a:ext cx="96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accent5"/>
                </a:solidFill>
                <a:latin typeface="Staatliches"/>
                <a:ea typeface="Staatliches"/>
                <a:cs typeface="Staatliches"/>
                <a:sym typeface="Staatliches"/>
              </a:rPr>
              <a:t>05</a:t>
            </a:r>
            <a:endParaRPr sz="1600" dirty="0">
              <a:solidFill>
                <a:schemeClr val="accent5"/>
              </a:solidFill>
              <a:latin typeface="Staatliches"/>
              <a:ea typeface="Staatliches"/>
              <a:cs typeface="Staatliches"/>
              <a:sym typeface="Staatliches"/>
            </a:endParaRPr>
          </a:p>
        </p:txBody>
      </p:sp>
      <p:sp>
        <p:nvSpPr>
          <p:cNvPr id="567" name="Google Shape;567;p38"/>
          <p:cNvSpPr txBox="1">
            <a:spLocks noGrp="1"/>
          </p:cNvSpPr>
          <p:nvPr>
            <p:ph type="subTitle" idx="4294967295"/>
          </p:nvPr>
        </p:nvSpPr>
        <p:spPr>
          <a:xfrm>
            <a:off x="6010693" y="1689204"/>
            <a:ext cx="1470957"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600" b="1" dirty="0"/>
              <a:t>XGB Classifier</a:t>
            </a:r>
            <a:endParaRPr sz="1600" b="1" dirty="0"/>
          </a:p>
        </p:txBody>
      </p:sp>
      <p:sp>
        <p:nvSpPr>
          <p:cNvPr id="568" name="Google Shape;568;p38"/>
          <p:cNvSpPr txBox="1">
            <a:spLocks noGrp="1"/>
          </p:cNvSpPr>
          <p:nvPr>
            <p:ph type="subTitle" idx="4294967295"/>
          </p:nvPr>
        </p:nvSpPr>
        <p:spPr>
          <a:xfrm>
            <a:off x="2644104" y="3791075"/>
            <a:ext cx="16383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600" b="1" dirty="0"/>
              <a:t>Decision Tree Classifier</a:t>
            </a:r>
            <a:endParaRPr sz="1600" b="1" dirty="0"/>
          </a:p>
        </p:txBody>
      </p:sp>
      <p:sp>
        <p:nvSpPr>
          <p:cNvPr id="569" name="Google Shape;569;p38"/>
          <p:cNvSpPr txBox="1">
            <a:spLocks noGrp="1"/>
          </p:cNvSpPr>
          <p:nvPr>
            <p:ph type="subTitle" idx="4294967295"/>
          </p:nvPr>
        </p:nvSpPr>
        <p:spPr>
          <a:xfrm>
            <a:off x="1559075" y="1689204"/>
            <a:ext cx="16383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ID" sz="1600" b="1" dirty="0"/>
              <a:t>Logistic Regression</a:t>
            </a:r>
          </a:p>
        </p:txBody>
      </p:sp>
      <p:sp>
        <p:nvSpPr>
          <p:cNvPr id="570" name="Google Shape;570;p38"/>
          <p:cNvSpPr txBox="1">
            <a:spLocks noGrp="1"/>
          </p:cNvSpPr>
          <p:nvPr>
            <p:ph type="subTitle" idx="4294967295"/>
          </p:nvPr>
        </p:nvSpPr>
        <p:spPr>
          <a:xfrm>
            <a:off x="3729129" y="1689204"/>
            <a:ext cx="1638300"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600" b="1" dirty="0" err="1"/>
              <a:t>KNeighbors</a:t>
            </a:r>
            <a:r>
              <a:rPr lang="en-US" sz="1600" b="1" dirty="0"/>
              <a:t> Classifier</a:t>
            </a:r>
            <a:endParaRPr sz="1600" b="1" dirty="0"/>
          </a:p>
        </p:txBody>
      </p:sp>
      <p:sp>
        <p:nvSpPr>
          <p:cNvPr id="571" name="Google Shape;571;p38"/>
          <p:cNvSpPr txBox="1">
            <a:spLocks noGrp="1"/>
          </p:cNvSpPr>
          <p:nvPr>
            <p:ph type="subTitle" idx="4294967295"/>
          </p:nvPr>
        </p:nvSpPr>
        <p:spPr>
          <a:xfrm>
            <a:off x="4776984" y="3791075"/>
            <a:ext cx="1713026" cy="735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600" b="1" dirty="0"/>
              <a:t>Random Forest Classifier</a:t>
            </a:r>
            <a:endParaRPr sz="16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 evaluation</a:t>
            </a:r>
            <a:endParaRPr dirty="0"/>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descr="Table&#10;&#10;Description automatically generated">
            <a:extLst>
              <a:ext uri="{FF2B5EF4-FFF2-40B4-BE49-F238E27FC236}">
                <a16:creationId xmlns:a16="http://schemas.microsoft.com/office/drawing/2014/main" id="{4C8E75F1-A55F-5166-B2A0-CF7341CBAE83}"/>
              </a:ext>
            </a:extLst>
          </p:cNvPr>
          <p:cNvPicPr>
            <a:picLocks noChangeAspect="1"/>
          </p:cNvPicPr>
          <p:nvPr/>
        </p:nvPicPr>
        <p:blipFill>
          <a:blip r:embed="rId3"/>
          <a:stretch>
            <a:fillRect/>
          </a:stretch>
        </p:blipFill>
        <p:spPr>
          <a:xfrm>
            <a:off x="481012" y="1160188"/>
            <a:ext cx="8181975" cy="1943100"/>
          </a:xfrm>
          <a:prstGeom prst="rect">
            <a:avLst/>
          </a:prstGeom>
        </p:spPr>
      </p:pic>
      <p:sp>
        <p:nvSpPr>
          <p:cNvPr id="22" name="Oval 21">
            <a:extLst>
              <a:ext uri="{FF2B5EF4-FFF2-40B4-BE49-F238E27FC236}">
                <a16:creationId xmlns:a16="http://schemas.microsoft.com/office/drawing/2014/main" id="{6DBC23C9-60B0-92C5-A3C6-C658F53355C6}"/>
              </a:ext>
            </a:extLst>
          </p:cNvPr>
          <p:cNvSpPr/>
          <p:nvPr/>
        </p:nvSpPr>
        <p:spPr>
          <a:xfrm rot="5400000">
            <a:off x="8054407" y="1673988"/>
            <a:ext cx="302510" cy="9146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23" name="Oval 22">
            <a:extLst>
              <a:ext uri="{FF2B5EF4-FFF2-40B4-BE49-F238E27FC236}">
                <a16:creationId xmlns:a16="http://schemas.microsoft.com/office/drawing/2014/main" id="{4236CB41-0EBE-6BDF-8F85-7B9332C70551}"/>
              </a:ext>
            </a:extLst>
          </p:cNvPr>
          <p:cNvSpPr/>
          <p:nvPr/>
        </p:nvSpPr>
        <p:spPr>
          <a:xfrm rot="5400000">
            <a:off x="8041803" y="2232024"/>
            <a:ext cx="302510" cy="91465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762912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 validation</a:t>
            </a:r>
            <a:endParaRPr dirty="0"/>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Table&#10;&#10;Description automatically generated">
            <a:extLst>
              <a:ext uri="{FF2B5EF4-FFF2-40B4-BE49-F238E27FC236}">
                <a16:creationId xmlns:a16="http://schemas.microsoft.com/office/drawing/2014/main" id="{9D6A2457-6CD8-E464-FCD6-52BA12996661}"/>
              </a:ext>
            </a:extLst>
          </p:cNvPr>
          <p:cNvPicPr>
            <a:picLocks noChangeAspect="1"/>
          </p:cNvPicPr>
          <p:nvPr/>
        </p:nvPicPr>
        <p:blipFill>
          <a:blip r:embed="rId3"/>
          <a:stretch>
            <a:fillRect/>
          </a:stretch>
        </p:blipFill>
        <p:spPr>
          <a:xfrm>
            <a:off x="286538" y="1415179"/>
            <a:ext cx="5457176" cy="2263047"/>
          </a:xfrm>
          <a:prstGeom prst="rect">
            <a:avLst/>
          </a:prstGeom>
        </p:spPr>
      </p:pic>
    </p:spTree>
    <p:extLst>
      <p:ext uri="{BB962C8B-B14F-4D97-AF65-F5344CB8AC3E}">
        <p14:creationId xmlns:p14="http://schemas.microsoft.com/office/powerpoint/2010/main" val="3622889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45056"/>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5"/>
                </a:solidFill>
              </a:rPr>
              <a:t>Scoring : f1 – score using decision tree classifier as the best model</a:t>
            </a:r>
            <a:endParaRPr dirty="0">
              <a:solidFill>
                <a:schemeClr val="accent5"/>
              </a:solidFill>
            </a:endParaRPr>
          </a:p>
        </p:txBody>
      </p:sp>
      <p:grpSp>
        <p:nvGrpSpPr>
          <p:cNvPr id="196" name="Google Shape;196;p29"/>
          <p:cNvGrpSpPr/>
          <p:nvPr/>
        </p:nvGrpSpPr>
        <p:grpSpPr>
          <a:xfrm>
            <a:off x="7766666" y="54154"/>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7441801" y="147622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insurance</a:t>
            </a:r>
            <a:endParaRPr sz="2600" dirty="0"/>
          </a:p>
        </p:txBody>
      </p:sp>
      <p:sp>
        <p:nvSpPr>
          <p:cNvPr id="202" name="Google Shape;202;p29"/>
          <p:cNvSpPr txBox="1">
            <a:spLocks noGrp="1"/>
          </p:cNvSpPr>
          <p:nvPr>
            <p:ph type="title"/>
          </p:nvPr>
        </p:nvSpPr>
        <p:spPr>
          <a:xfrm>
            <a:off x="7814030" y="1798227"/>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Oxygen"/>
                <a:ea typeface="Oxygen"/>
                <a:cs typeface="Oxygen"/>
                <a:sym typeface="Oxygen"/>
              </a:rPr>
              <a:t>COMPANY</a:t>
            </a:r>
            <a:endParaRPr sz="1400" dirty="0">
              <a:latin typeface="Oxygen"/>
              <a:ea typeface="Oxygen"/>
              <a:cs typeface="Oxygen"/>
              <a:sym typeface="Oxygen"/>
            </a:endParaRPr>
          </a:p>
        </p:txBody>
      </p:sp>
      <p:pic>
        <p:nvPicPr>
          <p:cNvPr id="3" name="Picture 2" descr="Chart, treemap chart&#10;&#10;Description automatically generated">
            <a:extLst>
              <a:ext uri="{FF2B5EF4-FFF2-40B4-BE49-F238E27FC236}">
                <a16:creationId xmlns:a16="http://schemas.microsoft.com/office/drawing/2014/main" id="{AA9A9509-0964-1704-240E-9A552CD6AE44}"/>
              </a:ext>
            </a:extLst>
          </p:cNvPr>
          <p:cNvPicPr>
            <a:picLocks noChangeAspect="1"/>
          </p:cNvPicPr>
          <p:nvPr/>
        </p:nvPicPr>
        <p:blipFill>
          <a:blip r:embed="rId3"/>
          <a:stretch>
            <a:fillRect/>
          </a:stretch>
        </p:blipFill>
        <p:spPr>
          <a:xfrm>
            <a:off x="667080" y="939716"/>
            <a:ext cx="3960000" cy="3304269"/>
          </a:xfrm>
          <a:prstGeom prst="rect">
            <a:avLst/>
          </a:prstGeom>
        </p:spPr>
      </p:pic>
      <p:sp>
        <p:nvSpPr>
          <p:cNvPr id="6" name="Google Shape;194;p29">
            <a:extLst>
              <a:ext uri="{FF2B5EF4-FFF2-40B4-BE49-F238E27FC236}">
                <a16:creationId xmlns:a16="http://schemas.microsoft.com/office/drawing/2014/main" id="{9560A743-72F9-978F-D9C8-7CE5626DE288}"/>
              </a:ext>
            </a:extLst>
          </p:cNvPr>
          <p:cNvSpPr txBox="1">
            <a:spLocks/>
          </p:cNvSpPr>
          <p:nvPr/>
        </p:nvSpPr>
        <p:spPr>
          <a:xfrm>
            <a:off x="5119319" y="2387721"/>
            <a:ext cx="3357600" cy="1200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1pPr>
            <a:lvl2pPr marL="914400" marR="0" lvl="1"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2pPr>
            <a:lvl3pPr marL="1371600" marR="0" lvl="2"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3pPr>
            <a:lvl4pPr marL="1828800" marR="0" lvl="3"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4pPr>
            <a:lvl5pPr marL="2286000" marR="0" lvl="4"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5pPr>
            <a:lvl6pPr marL="2743200" marR="0" lvl="5"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6pPr>
            <a:lvl7pPr marL="3200400" marR="0" lvl="6"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7pPr>
            <a:lvl8pPr marL="3657600" marR="0" lvl="7"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8pPr>
            <a:lvl9pPr marL="4114800" marR="0" lvl="8" indent="-330200" algn="l" rtl="0">
              <a:lnSpc>
                <a:spcPct val="100000"/>
              </a:lnSpc>
              <a:spcBef>
                <a:spcPts val="1600"/>
              </a:spcBef>
              <a:spcAft>
                <a:spcPts val="160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9pPr>
          </a:lstStyle>
          <a:p>
            <a:pPr marL="0" indent="0" algn="just">
              <a:spcAft>
                <a:spcPts val="1600"/>
              </a:spcAft>
              <a:buClr>
                <a:schemeClr val="dk1"/>
              </a:buClr>
              <a:buSzPts val="1100"/>
              <a:buFont typeface="Arial"/>
              <a:buNone/>
            </a:pPr>
            <a:r>
              <a:rPr lang="en-US" b="1" dirty="0"/>
              <a:t>The decision tree classifier model can predict up to 85% of customer responses interested in having vehicle insurance.</a:t>
            </a:r>
          </a:p>
        </p:txBody>
      </p:sp>
      <p:sp>
        <p:nvSpPr>
          <p:cNvPr id="7" name="Oval 6">
            <a:extLst>
              <a:ext uri="{FF2B5EF4-FFF2-40B4-BE49-F238E27FC236}">
                <a16:creationId xmlns:a16="http://schemas.microsoft.com/office/drawing/2014/main" id="{C824F4A0-11F9-A0EC-96F5-D5B6F71C95A1}"/>
              </a:ext>
            </a:extLst>
          </p:cNvPr>
          <p:cNvSpPr/>
          <p:nvPr/>
        </p:nvSpPr>
        <p:spPr>
          <a:xfrm rot="5400000">
            <a:off x="3422786" y="1086214"/>
            <a:ext cx="157655"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3811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45056"/>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5"/>
                </a:solidFill>
              </a:rPr>
              <a:t>Hyperparameter tuning</a:t>
            </a:r>
            <a:endParaRPr dirty="0">
              <a:solidFill>
                <a:schemeClr val="accent5"/>
              </a:solidFill>
            </a:endParaRPr>
          </a:p>
        </p:txBody>
      </p:sp>
      <p:grpSp>
        <p:nvGrpSpPr>
          <p:cNvPr id="196" name="Google Shape;196;p29"/>
          <p:cNvGrpSpPr/>
          <p:nvPr/>
        </p:nvGrpSpPr>
        <p:grpSpPr>
          <a:xfrm>
            <a:off x="7766666" y="54154"/>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7441801" y="147622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insurance</a:t>
            </a:r>
            <a:endParaRPr sz="2600" dirty="0"/>
          </a:p>
        </p:txBody>
      </p:sp>
      <p:sp>
        <p:nvSpPr>
          <p:cNvPr id="202" name="Google Shape;202;p29"/>
          <p:cNvSpPr txBox="1">
            <a:spLocks noGrp="1"/>
          </p:cNvSpPr>
          <p:nvPr>
            <p:ph type="title"/>
          </p:nvPr>
        </p:nvSpPr>
        <p:spPr>
          <a:xfrm>
            <a:off x="7814030" y="1798227"/>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Oxygen"/>
                <a:ea typeface="Oxygen"/>
                <a:cs typeface="Oxygen"/>
                <a:sym typeface="Oxygen"/>
              </a:rPr>
              <a:t>COMPANY</a:t>
            </a:r>
            <a:endParaRPr sz="1400" dirty="0">
              <a:latin typeface="Oxygen"/>
              <a:ea typeface="Oxygen"/>
              <a:cs typeface="Oxygen"/>
              <a:sym typeface="Oxygen"/>
            </a:endParaRPr>
          </a:p>
        </p:txBody>
      </p:sp>
      <p:sp>
        <p:nvSpPr>
          <p:cNvPr id="6" name="Google Shape;194;p29">
            <a:extLst>
              <a:ext uri="{FF2B5EF4-FFF2-40B4-BE49-F238E27FC236}">
                <a16:creationId xmlns:a16="http://schemas.microsoft.com/office/drawing/2014/main" id="{9560A743-72F9-978F-D9C8-7CE5626DE288}"/>
              </a:ext>
            </a:extLst>
          </p:cNvPr>
          <p:cNvSpPr txBox="1">
            <a:spLocks/>
          </p:cNvSpPr>
          <p:nvPr/>
        </p:nvSpPr>
        <p:spPr>
          <a:xfrm>
            <a:off x="5119319" y="2387721"/>
            <a:ext cx="3357600" cy="12003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1pPr>
            <a:lvl2pPr marL="914400" marR="0" lvl="1"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2pPr>
            <a:lvl3pPr marL="1371600" marR="0" lvl="2"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3pPr>
            <a:lvl4pPr marL="1828800" marR="0" lvl="3"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4pPr>
            <a:lvl5pPr marL="2286000" marR="0" lvl="4"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5pPr>
            <a:lvl6pPr marL="2743200" marR="0" lvl="5"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6pPr>
            <a:lvl7pPr marL="3200400" marR="0" lvl="6"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7pPr>
            <a:lvl8pPr marL="3657600" marR="0" lvl="7"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8pPr>
            <a:lvl9pPr marL="4114800" marR="0" lvl="8" indent="-330200" algn="l" rtl="0">
              <a:lnSpc>
                <a:spcPct val="100000"/>
              </a:lnSpc>
              <a:spcBef>
                <a:spcPts val="1600"/>
              </a:spcBef>
              <a:spcAft>
                <a:spcPts val="160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9pPr>
          </a:lstStyle>
          <a:p>
            <a:pPr marL="0" indent="0" algn="just">
              <a:spcAft>
                <a:spcPts val="1600"/>
              </a:spcAft>
              <a:buClr>
                <a:schemeClr val="dk1"/>
              </a:buClr>
              <a:buSzPts val="1100"/>
              <a:buFont typeface="Arial"/>
              <a:buNone/>
            </a:pPr>
            <a:r>
              <a:rPr lang="en-US" b="1" dirty="0"/>
              <a:t>Not always model with hyperparameter tuning better than base model. It seems like our tuning model decreased 1% than base model.</a:t>
            </a:r>
          </a:p>
        </p:txBody>
      </p:sp>
      <p:pic>
        <p:nvPicPr>
          <p:cNvPr id="4" name="Picture 3" descr="Chart, treemap chart&#10;&#10;Description automatically generated">
            <a:extLst>
              <a:ext uri="{FF2B5EF4-FFF2-40B4-BE49-F238E27FC236}">
                <a16:creationId xmlns:a16="http://schemas.microsoft.com/office/drawing/2014/main" id="{0EE2AB71-3C5B-B171-CBCD-0063187992B4}"/>
              </a:ext>
            </a:extLst>
          </p:cNvPr>
          <p:cNvPicPr>
            <a:picLocks noChangeAspect="1"/>
          </p:cNvPicPr>
          <p:nvPr/>
        </p:nvPicPr>
        <p:blipFill>
          <a:blip r:embed="rId3"/>
          <a:stretch>
            <a:fillRect/>
          </a:stretch>
        </p:blipFill>
        <p:spPr>
          <a:xfrm>
            <a:off x="780581" y="974544"/>
            <a:ext cx="3960000" cy="3570375"/>
          </a:xfrm>
          <a:prstGeom prst="rect">
            <a:avLst/>
          </a:prstGeom>
        </p:spPr>
      </p:pic>
      <p:sp>
        <p:nvSpPr>
          <p:cNvPr id="5" name="Oval 4">
            <a:extLst>
              <a:ext uri="{FF2B5EF4-FFF2-40B4-BE49-F238E27FC236}">
                <a16:creationId xmlns:a16="http://schemas.microsoft.com/office/drawing/2014/main" id="{55BB736C-569C-D05B-3D0D-6B96B9C1FF81}"/>
              </a:ext>
            </a:extLst>
          </p:cNvPr>
          <p:cNvSpPr/>
          <p:nvPr/>
        </p:nvSpPr>
        <p:spPr>
          <a:xfrm rot="5400000">
            <a:off x="3621103" y="1126978"/>
            <a:ext cx="157655"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655130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9"/>
          <p:cNvSpPr txBox="1">
            <a:spLocks noGrp="1"/>
          </p:cNvSpPr>
          <p:nvPr>
            <p:ph type="title"/>
          </p:nvPr>
        </p:nvSpPr>
        <p:spPr>
          <a:xfrm>
            <a:off x="1951650" y="289480"/>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5"/>
                </a:solidFill>
              </a:rPr>
              <a:t>Feature importance</a:t>
            </a:r>
            <a:endParaRPr dirty="0">
              <a:solidFill>
                <a:schemeClr val="accent5"/>
              </a:solidFill>
            </a:endParaRPr>
          </a:p>
        </p:txBody>
      </p:sp>
      <p:grpSp>
        <p:nvGrpSpPr>
          <p:cNvPr id="196" name="Google Shape;196;p29"/>
          <p:cNvGrpSpPr/>
          <p:nvPr/>
        </p:nvGrpSpPr>
        <p:grpSpPr>
          <a:xfrm>
            <a:off x="7766666" y="54154"/>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7441801" y="147622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insurance</a:t>
            </a:r>
            <a:endParaRPr sz="2600" dirty="0"/>
          </a:p>
        </p:txBody>
      </p:sp>
      <p:sp>
        <p:nvSpPr>
          <p:cNvPr id="202" name="Google Shape;202;p29"/>
          <p:cNvSpPr txBox="1">
            <a:spLocks noGrp="1"/>
          </p:cNvSpPr>
          <p:nvPr>
            <p:ph type="title"/>
          </p:nvPr>
        </p:nvSpPr>
        <p:spPr>
          <a:xfrm>
            <a:off x="7814030" y="1798227"/>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Oxygen"/>
                <a:ea typeface="Oxygen"/>
                <a:cs typeface="Oxygen"/>
                <a:sym typeface="Oxygen"/>
              </a:rPr>
              <a:t>COMPANY</a:t>
            </a:r>
            <a:endParaRPr sz="1400" dirty="0">
              <a:latin typeface="Oxygen"/>
              <a:ea typeface="Oxygen"/>
              <a:cs typeface="Oxygen"/>
              <a:sym typeface="Oxygen"/>
            </a:endParaRPr>
          </a:p>
        </p:txBody>
      </p:sp>
      <p:sp>
        <p:nvSpPr>
          <p:cNvPr id="6" name="Google Shape;194;p29">
            <a:extLst>
              <a:ext uri="{FF2B5EF4-FFF2-40B4-BE49-F238E27FC236}">
                <a16:creationId xmlns:a16="http://schemas.microsoft.com/office/drawing/2014/main" id="{9560A743-72F9-978F-D9C8-7CE5626DE288}"/>
              </a:ext>
            </a:extLst>
          </p:cNvPr>
          <p:cNvSpPr txBox="1">
            <a:spLocks/>
          </p:cNvSpPr>
          <p:nvPr/>
        </p:nvSpPr>
        <p:spPr>
          <a:xfrm>
            <a:off x="6430537" y="2387721"/>
            <a:ext cx="2155901" cy="1500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1pPr>
            <a:lvl2pPr marL="914400" marR="0" lvl="1"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2pPr>
            <a:lvl3pPr marL="1371600" marR="0" lvl="2"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3pPr>
            <a:lvl4pPr marL="1828800" marR="0" lvl="3"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4pPr>
            <a:lvl5pPr marL="2286000" marR="0" lvl="4"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5pPr>
            <a:lvl6pPr marL="2743200" marR="0" lvl="5"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6pPr>
            <a:lvl7pPr marL="3200400" marR="0" lvl="6"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7pPr>
            <a:lvl8pPr marL="3657600" marR="0" lvl="7" indent="-330200" algn="l" rtl="0">
              <a:lnSpc>
                <a:spcPct val="100000"/>
              </a:lnSpc>
              <a:spcBef>
                <a:spcPts val="1600"/>
              </a:spcBef>
              <a:spcAft>
                <a:spcPts val="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8pPr>
            <a:lvl9pPr marL="4114800" marR="0" lvl="8" indent="-330200" algn="l" rtl="0">
              <a:lnSpc>
                <a:spcPct val="100000"/>
              </a:lnSpc>
              <a:spcBef>
                <a:spcPts val="1600"/>
              </a:spcBef>
              <a:spcAft>
                <a:spcPts val="1600"/>
              </a:spcAft>
              <a:buClr>
                <a:schemeClr val="accent5"/>
              </a:buClr>
              <a:buSzPts val="1600"/>
              <a:buFont typeface="Oxygen"/>
              <a:buChar char="■"/>
              <a:defRPr sz="1600" b="0" i="0" u="none" strike="noStrike" cap="none">
                <a:solidFill>
                  <a:schemeClr val="accent5"/>
                </a:solidFill>
                <a:latin typeface="Oxygen"/>
                <a:ea typeface="Oxygen"/>
                <a:cs typeface="Oxygen"/>
                <a:sym typeface="Oxygen"/>
              </a:defRPr>
            </a:lvl9pPr>
          </a:lstStyle>
          <a:p>
            <a:pPr marL="0" indent="0" algn="just">
              <a:spcAft>
                <a:spcPts val="1600"/>
              </a:spcAft>
              <a:buClr>
                <a:schemeClr val="dk1"/>
              </a:buClr>
              <a:buSzPts val="1100"/>
              <a:buFont typeface="Arial"/>
              <a:buNone/>
            </a:pPr>
            <a:r>
              <a:rPr lang="en-US" b="1" dirty="0"/>
              <a:t>The following are features that impact machine learning models.</a:t>
            </a:r>
          </a:p>
        </p:txBody>
      </p:sp>
      <p:pic>
        <p:nvPicPr>
          <p:cNvPr id="4" name="Picture 3" descr="Chart, funnel chart&#10;&#10;Description automatically generated">
            <a:extLst>
              <a:ext uri="{FF2B5EF4-FFF2-40B4-BE49-F238E27FC236}">
                <a16:creationId xmlns:a16="http://schemas.microsoft.com/office/drawing/2014/main" id="{777FA141-C2FC-9A0B-4C26-F12463CC40FE}"/>
              </a:ext>
            </a:extLst>
          </p:cNvPr>
          <p:cNvPicPr>
            <a:picLocks noChangeAspect="1"/>
          </p:cNvPicPr>
          <p:nvPr/>
        </p:nvPicPr>
        <p:blipFill>
          <a:blip r:embed="rId3"/>
          <a:stretch>
            <a:fillRect/>
          </a:stretch>
        </p:blipFill>
        <p:spPr>
          <a:xfrm>
            <a:off x="0" y="1384299"/>
            <a:ext cx="6430537" cy="3029106"/>
          </a:xfrm>
          <a:prstGeom prst="rect">
            <a:avLst/>
          </a:prstGeom>
        </p:spPr>
      </p:pic>
    </p:spTree>
    <p:extLst>
      <p:ext uri="{BB962C8B-B14F-4D97-AF65-F5344CB8AC3E}">
        <p14:creationId xmlns:p14="http://schemas.microsoft.com/office/powerpoint/2010/main" val="2354497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Goals and solutions</a:t>
            </a:r>
            <a:endParaRPr dirty="0"/>
          </a:p>
        </p:txBody>
      </p:sp>
      <p:grpSp>
        <p:nvGrpSpPr>
          <p:cNvPr id="27" name="Google Shape;2004;p49">
            <a:extLst>
              <a:ext uri="{FF2B5EF4-FFF2-40B4-BE49-F238E27FC236}">
                <a16:creationId xmlns:a16="http://schemas.microsoft.com/office/drawing/2014/main" id="{32BFCDE2-C38E-9AF4-C6B5-2BF8BED42636}"/>
              </a:ext>
            </a:extLst>
          </p:cNvPr>
          <p:cNvGrpSpPr/>
          <p:nvPr/>
        </p:nvGrpSpPr>
        <p:grpSpPr>
          <a:xfrm>
            <a:off x="4414345" y="1151265"/>
            <a:ext cx="3566100" cy="2840969"/>
            <a:chOff x="324950" y="661300"/>
            <a:chExt cx="5460525" cy="4508600"/>
          </a:xfrm>
        </p:grpSpPr>
        <p:sp>
          <p:nvSpPr>
            <p:cNvPr id="28" name="Google Shape;2005;p49">
              <a:extLst>
                <a:ext uri="{FF2B5EF4-FFF2-40B4-BE49-F238E27FC236}">
                  <a16:creationId xmlns:a16="http://schemas.microsoft.com/office/drawing/2014/main" id="{872DD7A6-E382-3991-4B1E-47F970A01518}"/>
                </a:ext>
              </a:extLst>
            </p:cNvPr>
            <p:cNvSpPr/>
            <p:nvPr/>
          </p:nvSpPr>
          <p:spPr>
            <a:xfrm>
              <a:off x="324950" y="1753050"/>
              <a:ext cx="2218575" cy="2316000"/>
            </a:xfrm>
            <a:custGeom>
              <a:avLst/>
              <a:gdLst/>
              <a:ahLst/>
              <a:cxnLst/>
              <a:rect l="l" t="t" r="r" b="b"/>
              <a:pathLst>
                <a:path w="88743" h="92640" extrusionOk="0">
                  <a:moveTo>
                    <a:pt x="35768" y="1"/>
                  </a:moveTo>
                  <a:cubicBezTo>
                    <a:pt x="35768" y="1"/>
                    <a:pt x="13349" y="11885"/>
                    <a:pt x="1" y="20334"/>
                  </a:cubicBezTo>
                  <a:cubicBezTo>
                    <a:pt x="1" y="20334"/>
                    <a:pt x="44197" y="70076"/>
                    <a:pt x="54991" y="92640"/>
                  </a:cubicBezTo>
                  <a:cubicBezTo>
                    <a:pt x="54992" y="92640"/>
                    <a:pt x="78291" y="73164"/>
                    <a:pt x="88742" y="69215"/>
                  </a:cubicBezTo>
                  <a:cubicBezTo>
                    <a:pt x="88742" y="69215"/>
                    <a:pt x="63038" y="29198"/>
                    <a:pt x="35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06;p49">
              <a:extLst>
                <a:ext uri="{FF2B5EF4-FFF2-40B4-BE49-F238E27FC236}">
                  <a16:creationId xmlns:a16="http://schemas.microsoft.com/office/drawing/2014/main" id="{46F44ED8-1315-CEB2-AF50-912AFA0560BE}"/>
                </a:ext>
              </a:extLst>
            </p:cNvPr>
            <p:cNvSpPr/>
            <p:nvPr/>
          </p:nvSpPr>
          <p:spPr>
            <a:xfrm>
              <a:off x="635075" y="2013600"/>
              <a:ext cx="1592925" cy="1681825"/>
            </a:xfrm>
            <a:custGeom>
              <a:avLst/>
              <a:gdLst/>
              <a:ahLst/>
              <a:cxnLst/>
              <a:rect l="l" t="t" r="r" b="b"/>
              <a:pathLst>
                <a:path w="63717" h="67273" extrusionOk="0">
                  <a:moveTo>
                    <a:pt x="16253" y="1"/>
                  </a:moveTo>
                  <a:cubicBezTo>
                    <a:pt x="11704" y="2320"/>
                    <a:pt x="5487" y="5556"/>
                    <a:pt x="9" y="8631"/>
                  </a:cubicBezTo>
                  <a:cubicBezTo>
                    <a:pt x="920" y="10131"/>
                    <a:pt x="1361" y="11925"/>
                    <a:pt x="1137" y="13796"/>
                  </a:cubicBezTo>
                  <a:cubicBezTo>
                    <a:pt x="998" y="14954"/>
                    <a:pt x="611" y="16066"/>
                    <a:pt x="0" y="17060"/>
                  </a:cubicBezTo>
                  <a:cubicBezTo>
                    <a:pt x="9057" y="27423"/>
                    <a:pt x="28352" y="49991"/>
                    <a:pt x="38216" y="65199"/>
                  </a:cubicBezTo>
                  <a:cubicBezTo>
                    <a:pt x="39268" y="64734"/>
                    <a:pt x="40401" y="64496"/>
                    <a:pt x="41544" y="64496"/>
                  </a:cubicBezTo>
                  <a:cubicBezTo>
                    <a:pt x="41869" y="64496"/>
                    <a:pt x="42194" y="64515"/>
                    <a:pt x="42518" y="64554"/>
                  </a:cubicBezTo>
                  <a:cubicBezTo>
                    <a:pt x="44612" y="64803"/>
                    <a:pt x="46421" y="65817"/>
                    <a:pt x="47715" y="67272"/>
                  </a:cubicBezTo>
                  <a:cubicBezTo>
                    <a:pt x="51434" y="64422"/>
                    <a:pt x="56426" y="60762"/>
                    <a:pt x="60924" y="58001"/>
                  </a:cubicBezTo>
                  <a:cubicBezTo>
                    <a:pt x="60370" y="56703"/>
                    <a:pt x="60166" y="55281"/>
                    <a:pt x="60334" y="53880"/>
                  </a:cubicBezTo>
                  <a:cubicBezTo>
                    <a:pt x="60617" y="51508"/>
                    <a:pt x="61903" y="49505"/>
                    <a:pt x="63716" y="48219"/>
                  </a:cubicBezTo>
                  <a:cubicBezTo>
                    <a:pt x="56979" y="38627"/>
                    <a:pt x="43112" y="19525"/>
                    <a:pt x="28178" y="2703"/>
                  </a:cubicBezTo>
                  <a:cubicBezTo>
                    <a:pt x="26828" y="3649"/>
                    <a:pt x="25191" y="4199"/>
                    <a:pt x="23451" y="4199"/>
                  </a:cubicBezTo>
                  <a:cubicBezTo>
                    <a:pt x="23125" y="4199"/>
                    <a:pt x="22796" y="4180"/>
                    <a:pt x="22465" y="4140"/>
                  </a:cubicBezTo>
                  <a:cubicBezTo>
                    <a:pt x="19744" y="3817"/>
                    <a:pt x="17497" y="2205"/>
                    <a:pt x="16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07;p49">
              <a:extLst>
                <a:ext uri="{FF2B5EF4-FFF2-40B4-BE49-F238E27FC236}">
                  <a16:creationId xmlns:a16="http://schemas.microsoft.com/office/drawing/2014/main" id="{95E10904-D964-926B-218F-8D860B2270CE}"/>
                </a:ext>
              </a:extLst>
            </p:cNvPr>
            <p:cNvSpPr/>
            <p:nvPr/>
          </p:nvSpPr>
          <p:spPr>
            <a:xfrm>
              <a:off x="1254050" y="2641550"/>
              <a:ext cx="453950" cy="427525"/>
            </a:xfrm>
            <a:custGeom>
              <a:avLst/>
              <a:gdLst/>
              <a:ahLst/>
              <a:cxnLst/>
              <a:rect l="l" t="t" r="r" b="b"/>
              <a:pathLst>
                <a:path w="18158" h="17101" extrusionOk="0">
                  <a:moveTo>
                    <a:pt x="15447" y="3814"/>
                  </a:moveTo>
                  <a:cubicBezTo>
                    <a:pt x="15924" y="4551"/>
                    <a:pt x="16118" y="5292"/>
                    <a:pt x="16031" y="6036"/>
                  </a:cubicBezTo>
                  <a:cubicBezTo>
                    <a:pt x="15943" y="6780"/>
                    <a:pt x="15612" y="7408"/>
                    <a:pt x="15039" y="7919"/>
                  </a:cubicBezTo>
                  <a:cubicBezTo>
                    <a:pt x="14471" y="8423"/>
                    <a:pt x="13854" y="8686"/>
                    <a:pt x="13190" y="8709"/>
                  </a:cubicBezTo>
                  <a:cubicBezTo>
                    <a:pt x="13165" y="8710"/>
                    <a:pt x="13140" y="8710"/>
                    <a:pt x="13114" y="8710"/>
                  </a:cubicBezTo>
                  <a:cubicBezTo>
                    <a:pt x="12466" y="8710"/>
                    <a:pt x="11708" y="8443"/>
                    <a:pt x="10840" y="7908"/>
                  </a:cubicBezTo>
                  <a:lnTo>
                    <a:pt x="15447" y="3814"/>
                  </a:lnTo>
                  <a:close/>
                  <a:moveTo>
                    <a:pt x="5643" y="7641"/>
                  </a:moveTo>
                  <a:cubicBezTo>
                    <a:pt x="6267" y="7641"/>
                    <a:pt x="7099" y="7946"/>
                    <a:pt x="8139" y="8557"/>
                  </a:cubicBezTo>
                  <a:lnTo>
                    <a:pt x="3071" y="13062"/>
                  </a:lnTo>
                  <a:cubicBezTo>
                    <a:pt x="2577" y="12344"/>
                    <a:pt x="2381" y="11559"/>
                    <a:pt x="2487" y="10711"/>
                  </a:cubicBezTo>
                  <a:cubicBezTo>
                    <a:pt x="2591" y="9861"/>
                    <a:pt x="2999" y="9120"/>
                    <a:pt x="3708" y="8490"/>
                  </a:cubicBezTo>
                  <a:cubicBezTo>
                    <a:pt x="4313" y="7952"/>
                    <a:pt x="4931" y="7669"/>
                    <a:pt x="5563" y="7643"/>
                  </a:cubicBezTo>
                  <a:cubicBezTo>
                    <a:pt x="5589" y="7642"/>
                    <a:pt x="5616" y="7641"/>
                    <a:pt x="5643" y="7641"/>
                  </a:cubicBezTo>
                  <a:close/>
                  <a:moveTo>
                    <a:pt x="12338" y="0"/>
                  </a:moveTo>
                  <a:cubicBezTo>
                    <a:pt x="11340" y="0"/>
                    <a:pt x="10363" y="318"/>
                    <a:pt x="9408" y="955"/>
                  </a:cubicBezTo>
                  <a:lnTo>
                    <a:pt x="10678" y="2903"/>
                  </a:lnTo>
                  <a:cubicBezTo>
                    <a:pt x="11417" y="2421"/>
                    <a:pt x="12098" y="2182"/>
                    <a:pt x="12721" y="2182"/>
                  </a:cubicBezTo>
                  <a:cubicBezTo>
                    <a:pt x="12723" y="2182"/>
                    <a:pt x="12725" y="2182"/>
                    <a:pt x="12727" y="2182"/>
                  </a:cubicBezTo>
                  <a:cubicBezTo>
                    <a:pt x="13352" y="2183"/>
                    <a:pt x="13961" y="2407"/>
                    <a:pt x="14555" y="2851"/>
                  </a:cubicBezTo>
                  <a:lnTo>
                    <a:pt x="9757" y="7118"/>
                  </a:lnTo>
                  <a:cubicBezTo>
                    <a:pt x="8802" y="6465"/>
                    <a:pt x="8145" y="6055"/>
                    <a:pt x="7785" y="5888"/>
                  </a:cubicBezTo>
                  <a:cubicBezTo>
                    <a:pt x="7098" y="5573"/>
                    <a:pt x="6445" y="5398"/>
                    <a:pt x="5827" y="5361"/>
                  </a:cubicBezTo>
                  <a:cubicBezTo>
                    <a:pt x="5744" y="5357"/>
                    <a:pt x="5662" y="5354"/>
                    <a:pt x="5579" y="5354"/>
                  </a:cubicBezTo>
                  <a:cubicBezTo>
                    <a:pt x="5037" y="5354"/>
                    <a:pt x="4500" y="5453"/>
                    <a:pt x="3992" y="5646"/>
                  </a:cubicBezTo>
                  <a:cubicBezTo>
                    <a:pt x="3386" y="5869"/>
                    <a:pt x="2820" y="6214"/>
                    <a:pt x="2297" y="6681"/>
                  </a:cubicBezTo>
                  <a:cubicBezTo>
                    <a:pt x="1145" y="7707"/>
                    <a:pt x="510" y="8928"/>
                    <a:pt x="391" y="10345"/>
                  </a:cubicBezTo>
                  <a:cubicBezTo>
                    <a:pt x="272" y="11764"/>
                    <a:pt x="703" y="13081"/>
                    <a:pt x="1685" y="14296"/>
                  </a:cubicBezTo>
                  <a:lnTo>
                    <a:pt x="1" y="15792"/>
                  </a:lnTo>
                  <a:lnTo>
                    <a:pt x="871" y="16772"/>
                  </a:lnTo>
                  <a:lnTo>
                    <a:pt x="2536" y="15294"/>
                  </a:lnTo>
                  <a:cubicBezTo>
                    <a:pt x="3380" y="16033"/>
                    <a:pt x="4168" y="16543"/>
                    <a:pt x="4900" y="16826"/>
                  </a:cubicBezTo>
                  <a:cubicBezTo>
                    <a:pt x="5374" y="17009"/>
                    <a:pt x="5892" y="17100"/>
                    <a:pt x="6454" y="17100"/>
                  </a:cubicBezTo>
                  <a:cubicBezTo>
                    <a:pt x="6756" y="17100"/>
                    <a:pt x="7072" y="17074"/>
                    <a:pt x="7400" y="17020"/>
                  </a:cubicBezTo>
                  <a:cubicBezTo>
                    <a:pt x="8335" y="16868"/>
                    <a:pt x="9260" y="16439"/>
                    <a:pt x="10179" y="15732"/>
                  </a:cubicBezTo>
                  <a:lnTo>
                    <a:pt x="9004" y="13780"/>
                  </a:lnTo>
                  <a:cubicBezTo>
                    <a:pt x="7996" y="14444"/>
                    <a:pt x="7137" y="14801"/>
                    <a:pt x="6426" y="14846"/>
                  </a:cubicBezTo>
                  <a:cubicBezTo>
                    <a:pt x="6336" y="14851"/>
                    <a:pt x="6248" y="14854"/>
                    <a:pt x="6161" y="14854"/>
                  </a:cubicBezTo>
                  <a:cubicBezTo>
                    <a:pt x="5272" y="14854"/>
                    <a:pt x="4532" y="14584"/>
                    <a:pt x="3940" y="14042"/>
                  </a:cubicBezTo>
                  <a:lnTo>
                    <a:pt x="9239" y="9333"/>
                  </a:lnTo>
                  <a:cubicBezTo>
                    <a:pt x="9977" y="9901"/>
                    <a:pt x="10865" y="10366"/>
                    <a:pt x="11900" y="10725"/>
                  </a:cubicBezTo>
                  <a:cubicBezTo>
                    <a:pt x="12359" y="10884"/>
                    <a:pt x="12820" y="10963"/>
                    <a:pt x="13283" y="10963"/>
                  </a:cubicBezTo>
                  <a:cubicBezTo>
                    <a:pt x="13595" y="10963"/>
                    <a:pt x="13907" y="10927"/>
                    <a:pt x="14221" y="10856"/>
                  </a:cubicBezTo>
                  <a:cubicBezTo>
                    <a:pt x="15000" y="10676"/>
                    <a:pt x="15722" y="10290"/>
                    <a:pt x="16387" y="9700"/>
                  </a:cubicBezTo>
                  <a:cubicBezTo>
                    <a:pt x="17572" y="8647"/>
                    <a:pt x="18158" y="7375"/>
                    <a:pt x="18146" y="5884"/>
                  </a:cubicBezTo>
                  <a:cubicBezTo>
                    <a:pt x="18140" y="4884"/>
                    <a:pt x="17702" y="3785"/>
                    <a:pt x="16832" y="2582"/>
                  </a:cubicBezTo>
                  <a:lnTo>
                    <a:pt x="17627" y="1874"/>
                  </a:lnTo>
                  <a:lnTo>
                    <a:pt x="16757" y="894"/>
                  </a:lnTo>
                  <a:lnTo>
                    <a:pt x="15962" y="1602"/>
                  </a:lnTo>
                  <a:cubicBezTo>
                    <a:pt x="15009" y="716"/>
                    <a:pt x="14043" y="201"/>
                    <a:pt x="13064" y="56"/>
                  </a:cubicBezTo>
                  <a:cubicBezTo>
                    <a:pt x="12820" y="19"/>
                    <a:pt x="12579" y="0"/>
                    <a:pt x="12338" y="0"/>
                  </a:cubicBezTo>
                  <a:close/>
                </a:path>
              </a:pathLst>
            </a:custGeom>
            <a:solidFill>
              <a:srgbClr val="409C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08;p49">
              <a:extLst>
                <a:ext uri="{FF2B5EF4-FFF2-40B4-BE49-F238E27FC236}">
                  <a16:creationId xmlns:a16="http://schemas.microsoft.com/office/drawing/2014/main" id="{EA1735DF-A98F-8224-48E8-0F50DA2B5000}"/>
                </a:ext>
              </a:extLst>
            </p:cNvPr>
            <p:cNvSpPr/>
            <p:nvPr/>
          </p:nvSpPr>
          <p:spPr>
            <a:xfrm>
              <a:off x="2111650" y="4652025"/>
              <a:ext cx="8325" cy="102125"/>
            </a:xfrm>
            <a:custGeom>
              <a:avLst/>
              <a:gdLst/>
              <a:ahLst/>
              <a:cxnLst/>
              <a:rect l="l" t="t" r="r" b="b"/>
              <a:pathLst>
                <a:path w="333" h="4085" extrusionOk="0">
                  <a:moveTo>
                    <a:pt x="132" y="0"/>
                  </a:moveTo>
                  <a:cubicBezTo>
                    <a:pt x="18" y="683"/>
                    <a:pt x="0" y="1364"/>
                    <a:pt x="5" y="2045"/>
                  </a:cubicBezTo>
                  <a:cubicBezTo>
                    <a:pt x="22" y="2726"/>
                    <a:pt x="63" y="3406"/>
                    <a:pt x="199" y="4085"/>
                  </a:cubicBezTo>
                  <a:cubicBezTo>
                    <a:pt x="315" y="3401"/>
                    <a:pt x="333" y="2720"/>
                    <a:pt x="327" y="2039"/>
                  </a:cubicBezTo>
                  <a:cubicBezTo>
                    <a:pt x="309" y="1361"/>
                    <a:pt x="269" y="679"/>
                    <a:pt x="132"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09;p49">
              <a:extLst>
                <a:ext uri="{FF2B5EF4-FFF2-40B4-BE49-F238E27FC236}">
                  <a16:creationId xmlns:a16="http://schemas.microsoft.com/office/drawing/2014/main" id="{FD3DA624-58C3-3580-1177-1E6372D3E4B7}"/>
                </a:ext>
              </a:extLst>
            </p:cNvPr>
            <p:cNvSpPr/>
            <p:nvPr/>
          </p:nvSpPr>
          <p:spPr>
            <a:xfrm>
              <a:off x="2067150" y="4666725"/>
              <a:ext cx="8325" cy="102125"/>
            </a:xfrm>
            <a:custGeom>
              <a:avLst/>
              <a:gdLst/>
              <a:ahLst/>
              <a:cxnLst/>
              <a:rect l="l" t="t" r="r" b="b"/>
              <a:pathLst>
                <a:path w="333" h="4085" extrusionOk="0">
                  <a:moveTo>
                    <a:pt x="131" y="1"/>
                  </a:moveTo>
                  <a:cubicBezTo>
                    <a:pt x="18" y="684"/>
                    <a:pt x="1" y="1364"/>
                    <a:pt x="5" y="2045"/>
                  </a:cubicBezTo>
                  <a:cubicBezTo>
                    <a:pt x="22" y="2725"/>
                    <a:pt x="62" y="3405"/>
                    <a:pt x="199" y="4084"/>
                  </a:cubicBezTo>
                  <a:cubicBezTo>
                    <a:pt x="314" y="3401"/>
                    <a:pt x="333" y="2721"/>
                    <a:pt x="327" y="2039"/>
                  </a:cubicBezTo>
                  <a:cubicBezTo>
                    <a:pt x="308" y="1359"/>
                    <a:pt x="267" y="678"/>
                    <a:pt x="131"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0;p49">
              <a:extLst>
                <a:ext uri="{FF2B5EF4-FFF2-40B4-BE49-F238E27FC236}">
                  <a16:creationId xmlns:a16="http://schemas.microsoft.com/office/drawing/2014/main" id="{B4D5216B-72CD-3868-474F-BF807A757BD5}"/>
                </a:ext>
              </a:extLst>
            </p:cNvPr>
            <p:cNvSpPr/>
            <p:nvPr/>
          </p:nvSpPr>
          <p:spPr>
            <a:xfrm>
              <a:off x="2022700" y="4677575"/>
              <a:ext cx="8225" cy="108700"/>
            </a:xfrm>
            <a:custGeom>
              <a:avLst/>
              <a:gdLst/>
              <a:ahLst/>
              <a:cxnLst/>
              <a:rect l="l" t="t" r="r" b="b"/>
              <a:pathLst>
                <a:path w="329" h="4348" extrusionOk="0">
                  <a:moveTo>
                    <a:pt x="135" y="1"/>
                  </a:moveTo>
                  <a:cubicBezTo>
                    <a:pt x="21" y="727"/>
                    <a:pt x="0" y="1453"/>
                    <a:pt x="3" y="2176"/>
                  </a:cubicBezTo>
                  <a:cubicBezTo>
                    <a:pt x="18" y="2900"/>
                    <a:pt x="55" y="3625"/>
                    <a:pt x="192" y="4348"/>
                  </a:cubicBezTo>
                  <a:cubicBezTo>
                    <a:pt x="308" y="3622"/>
                    <a:pt x="328" y="2897"/>
                    <a:pt x="324" y="2172"/>
                  </a:cubicBezTo>
                  <a:cubicBezTo>
                    <a:pt x="309" y="1448"/>
                    <a:pt x="270" y="723"/>
                    <a:pt x="135"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1;p49">
              <a:extLst>
                <a:ext uri="{FF2B5EF4-FFF2-40B4-BE49-F238E27FC236}">
                  <a16:creationId xmlns:a16="http://schemas.microsoft.com/office/drawing/2014/main" id="{AA90F3D4-B2BF-BD4D-AA00-6AF389722E7D}"/>
                </a:ext>
              </a:extLst>
            </p:cNvPr>
            <p:cNvSpPr/>
            <p:nvPr/>
          </p:nvSpPr>
          <p:spPr>
            <a:xfrm>
              <a:off x="1981875" y="4690525"/>
              <a:ext cx="8275" cy="103600"/>
            </a:xfrm>
            <a:custGeom>
              <a:avLst/>
              <a:gdLst/>
              <a:ahLst/>
              <a:cxnLst/>
              <a:rect l="l" t="t" r="r" b="b"/>
              <a:pathLst>
                <a:path w="331" h="4144" extrusionOk="0">
                  <a:moveTo>
                    <a:pt x="134" y="0"/>
                  </a:moveTo>
                  <a:cubicBezTo>
                    <a:pt x="19" y="694"/>
                    <a:pt x="0" y="1384"/>
                    <a:pt x="4" y="2075"/>
                  </a:cubicBezTo>
                  <a:cubicBezTo>
                    <a:pt x="22" y="2765"/>
                    <a:pt x="61" y="3454"/>
                    <a:pt x="199" y="4143"/>
                  </a:cubicBezTo>
                  <a:cubicBezTo>
                    <a:pt x="313" y="3451"/>
                    <a:pt x="331" y="2759"/>
                    <a:pt x="326" y="2069"/>
                  </a:cubicBezTo>
                  <a:cubicBezTo>
                    <a:pt x="309" y="1378"/>
                    <a:pt x="268" y="689"/>
                    <a:pt x="134"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2;p49">
              <a:extLst>
                <a:ext uri="{FF2B5EF4-FFF2-40B4-BE49-F238E27FC236}">
                  <a16:creationId xmlns:a16="http://schemas.microsoft.com/office/drawing/2014/main" id="{C48F41B3-CE2C-7938-9F59-B41D05A6F552}"/>
                </a:ext>
              </a:extLst>
            </p:cNvPr>
            <p:cNvSpPr/>
            <p:nvPr/>
          </p:nvSpPr>
          <p:spPr>
            <a:xfrm>
              <a:off x="1933625" y="4706625"/>
              <a:ext cx="8300" cy="103600"/>
            </a:xfrm>
            <a:custGeom>
              <a:avLst/>
              <a:gdLst/>
              <a:ahLst/>
              <a:cxnLst/>
              <a:rect l="l" t="t" r="r" b="b"/>
              <a:pathLst>
                <a:path w="332" h="4144" extrusionOk="0">
                  <a:moveTo>
                    <a:pt x="133" y="0"/>
                  </a:moveTo>
                  <a:cubicBezTo>
                    <a:pt x="20" y="692"/>
                    <a:pt x="1" y="1383"/>
                    <a:pt x="5" y="2073"/>
                  </a:cubicBezTo>
                  <a:cubicBezTo>
                    <a:pt x="23" y="2765"/>
                    <a:pt x="62" y="3454"/>
                    <a:pt x="198" y="4143"/>
                  </a:cubicBezTo>
                  <a:cubicBezTo>
                    <a:pt x="314" y="3450"/>
                    <a:pt x="332" y="2759"/>
                    <a:pt x="327" y="2069"/>
                  </a:cubicBezTo>
                  <a:cubicBezTo>
                    <a:pt x="310" y="1378"/>
                    <a:pt x="269" y="689"/>
                    <a:pt x="133"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3;p49">
              <a:extLst>
                <a:ext uri="{FF2B5EF4-FFF2-40B4-BE49-F238E27FC236}">
                  <a16:creationId xmlns:a16="http://schemas.microsoft.com/office/drawing/2014/main" id="{B43C8B40-4643-3477-1E99-82C12EA895D3}"/>
                </a:ext>
              </a:extLst>
            </p:cNvPr>
            <p:cNvSpPr/>
            <p:nvPr/>
          </p:nvSpPr>
          <p:spPr>
            <a:xfrm>
              <a:off x="2192050" y="4523400"/>
              <a:ext cx="8325" cy="102125"/>
            </a:xfrm>
            <a:custGeom>
              <a:avLst/>
              <a:gdLst/>
              <a:ahLst/>
              <a:cxnLst/>
              <a:rect l="l" t="t" r="r" b="b"/>
              <a:pathLst>
                <a:path w="333" h="4085" extrusionOk="0">
                  <a:moveTo>
                    <a:pt x="132" y="0"/>
                  </a:moveTo>
                  <a:cubicBezTo>
                    <a:pt x="17" y="683"/>
                    <a:pt x="0" y="1364"/>
                    <a:pt x="4" y="2045"/>
                  </a:cubicBezTo>
                  <a:cubicBezTo>
                    <a:pt x="22" y="2724"/>
                    <a:pt x="62" y="3406"/>
                    <a:pt x="200" y="4085"/>
                  </a:cubicBezTo>
                  <a:cubicBezTo>
                    <a:pt x="315" y="3402"/>
                    <a:pt x="332" y="2720"/>
                    <a:pt x="326" y="2040"/>
                  </a:cubicBezTo>
                  <a:cubicBezTo>
                    <a:pt x="309" y="1359"/>
                    <a:pt x="268" y="679"/>
                    <a:pt x="132"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14;p49">
              <a:extLst>
                <a:ext uri="{FF2B5EF4-FFF2-40B4-BE49-F238E27FC236}">
                  <a16:creationId xmlns:a16="http://schemas.microsoft.com/office/drawing/2014/main" id="{91778D53-2456-7D3A-3F46-CD16958891AA}"/>
                </a:ext>
              </a:extLst>
            </p:cNvPr>
            <p:cNvSpPr/>
            <p:nvPr/>
          </p:nvSpPr>
          <p:spPr>
            <a:xfrm>
              <a:off x="2147550" y="4538125"/>
              <a:ext cx="8300" cy="102100"/>
            </a:xfrm>
            <a:custGeom>
              <a:avLst/>
              <a:gdLst/>
              <a:ahLst/>
              <a:cxnLst/>
              <a:rect l="l" t="t" r="r" b="b"/>
              <a:pathLst>
                <a:path w="332" h="4084" extrusionOk="0">
                  <a:moveTo>
                    <a:pt x="131" y="0"/>
                  </a:moveTo>
                  <a:cubicBezTo>
                    <a:pt x="18" y="682"/>
                    <a:pt x="0" y="1364"/>
                    <a:pt x="5" y="2044"/>
                  </a:cubicBezTo>
                  <a:cubicBezTo>
                    <a:pt x="22" y="2724"/>
                    <a:pt x="61" y="3404"/>
                    <a:pt x="199" y="4083"/>
                  </a:cubicBezTo>
                  <a:cubicBezTo>
                    <a:pt x="314" y="3400"/>
                    <a:pt x="331" y="2720"/>
                    <a:pt x="327" y="2039"/>
                  </a:cubicBezTo>
                  <a:cubicBezTo>
                    <a:pt x="308" y="1358"/>
                    <a:pt x="267" y="679"/>
                    <a:pt x="131"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15;p49">
              <a:extLst>
                <a:ext uri="{FF2B5EF4-FFF2-40B4-BE49-F238E27FC236}">
                  <a16:creationId xmlns:a16="http://schemas.microsoft.com/office/drawing/2014/main" id="{D13580EC-7869-D3A8-87A6-5A4FC9F78152}"/>
                </a:ext>
              </a:extLst>
            </p:cNvPr>
            <p:cNvSpPr/>
            <p:nvPr/>
          </p:nvSpPr>
          <p:spPr>
            <a:xfrm>
              <a:off x="2103100" y="4548950"/>
              <a:ext cx="8200" cy="108700"/>
            </a:xfrm>
            <a:custGeom>
              <a:avLst/>
              <a:gdLst/>
              <a:ahLst/>
              <a:cxnLst/>
              <a:rect l="l" t="t" r="r" b="b"/>
              <a:pathLst>
                <a:path w="328" h="4348" extrusionOk="0">
                  <a:moveTo>
                    <a:pt x="135" y="1"/>
                  </a:moveTo>
                  <a:cubicBezTo>
                    <a:pt x="19" y="728"/>
                    <a:pt x="0" y="1451"/>
                    <a:pt x="3" y="2177"/>
                  </a:cubicBezTo>
                  <a:cubicBezTo>
                    <a:pt x="17" y="2900"/>
                    <a:pt x="55" y="3626"/>
                    <a:pt x="190" y="4348"/>
                  </a:cubicBezTo>
                  <a:cubicBezTo>
                    <a:pt x="308" y="3623"/>
                    <a:pt x="328" y="2897"/>
                    <a:pt x="323" y="2172"/>
                  </a:cubicBezTo>
                  <a:cubicBezTo>
                    <a:pt x="308" y="1448"/>
                    <a:pt x="270" y="723"/>
                    <a:pt x="135"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16;p49">
              <a:extLst>
                <a:ext uri="{FF2B5EF4-FFF2-40B4-BE49-F238E27FC236}">
                  <a16:creationId xmlns:a16="http://schemas.microsoft.com/office/drawing/2014/main" id="{9C5085B5-C326-A405-BFA3-4D65D6236077}"/>
                </a:ext>
              </a:extLst>
            </p:cNvPr>
            <p:cNvSpPr/>
            <p:nvPr/>
          </p:nvSpPr>
          <p:spPr>
            <a:xfrm>
              <a:off x="2062250" y="4561900"/>
              <a:ext cx="8300" cy="103600"/>
            </a:xfrm>
            <a:custGeom>
              <a:avLst/>
              <a:gdLst/>
              <a:ahLst/>
              <a:cxnLst/>
              <a:rect l="l" t="t" r="r" b="b"/>
              <a:pathLst>
                <a:path w="332" h="4144" extrusionOk="0">
                  <a:moveTo>
                    <a:pt x="133" y="1"/>
                  </a:moveTo>
                  <a:cubicBezTo>
                    <a:pt x="20" y="693"/>
                    <a:pt x="1" y="1384"/>
                    <a:pt x="5" y="2075"/>
                  </a:cubicBezTo>
                  <a:cubicBezTo>
                    <a:pt x="23" y="2765"/>
                    <a:pt x="62" y="3454"/>
                    <a:pt x="198" y="4143"/>
                  </a:cubicBezTo>
                  <a:cubicBezTo>
                    <a:pt x="314" y="3451"/>
                    <a:pt x="332" y="2759"/>
                    <a:pt x="327" y="2069"/>
                  </a:cubicBezTo>
                  <a:cubicBezTo>
                    <a:pt x="310" y="1379"/>
                    <a:pt x="269" y="690"/>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17;p49">
              <a:extLst>
                <a:ext uri="{FF2B5EF4-FFF2-40B4-BE49-F238E27FC236}">
                  <a16:creationId xmlns:a16="http://schemas.microsoft.com/office/drawing/2014/main" id="{9E5A6D0C-58F4-2AD5-80B6-DACEE87AE36C}"/>
                </a:ext>
              </a:extLst>
            </p:cNvPr>
            <p:cNvSpPr/>
            <p:nvPr/>
          </p:nvSpPr>
          <p:spPr>
            <a:xfrm>
              <a:off x="2014025" y="4578000"/>
              <a:ext cx="8300" cy="103600"/>
            </a:xfrm>
            <a:custGeom>
              <a:avLst/>
              <a:gdLst/>
              <a:ahLst/>
              <a:cxnLst/>
              <a:rect l="l" t="t" r="r" b="b"/>
              <a:pathLst>
                <a:path w="332" h="4144" extrusionOk="0">
                  <a:moveTo>
                    <a:pt x="133" y="1"/>
                  </a:moveTo>
                  <a:cubicBezTo>
                    <a:pt x="20" y="693"/>
                    <a:pt x="1" y="1383"/>
                    <a:pt x="5" y="2073"/>
                  </a:cubicBezTo>
                  <a:cubicBezTo>
                    <a:pt x="22" y="2765"/>
                    <a:pt x="62" y="3454"/>
                    <a:pt x="198" y="4143"/>
                  </a:cubicBezTo>
                  <a:cubicBezTo>
                    <a:pt x="314" y="3450"/>
                    <a:pt x="331" y="2759"/>
                    <a:pt x="327" y="2069"/>
                  </a:cubicBezTo>
                  <a:cubicBezTo>
                    <a:pt x="310" y="1379"/>
                    <a:pt x="269" y="690"/>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18;p49">
              <a:extLst>
                <a:ext uri="{FF2B5EF4-FFF2-40B4-BE49-F238E27FC236}">
                  <a16:creationId xmlns:a16="http://schemas.microsoft.com/office/drawing/2014/main" id="{CFEB3EB2-75A3-A8C9-91EA-80C95BD62F64}"/>
                </a:ext>
              </a:extLst>
            </p:cNvPr>
            <p:cNvSpPr/>
            <p:nvPr/>
          </p:nvSpPr>
          <p:spPr>
            <a:xfrm>
              <a:off x="2127750" y="4378700"/>
              <a:ext cx="8300" cy="102100"/>
            </a:xfrm>
            <a:custGeom>
              <a:avLst/>
              <a:gdLst/>
              <a:ahLst/>
              <a:cxnLst/>
              <a:rect l="l" t="t" r="r" b="b"/>
              <a:pathLst>
                <a:path w="332" h="4084" extrusionOk="0">
                  <a:moveTo>
                    <a:pt x="131" y="1"/>
                  </a:moveTo>
                  <a:cubicBezTo>
                    <a:pt x="18" y="683"/>
                    <a:pt x="0" y="1364"/>
                    <a:pt x="5" y="2045"/>
                  </a:cubicBezTo>
                  <a:cubicBezTo>
                    <a:pt x="21" y="2726"/>
                    <a:pt x="61" y="3405"/>
                    <a:pt x="199" y="4084"/>
                  </a:cubicBezTo>
                  <a:cubicBezTo>
                    <a:pt x="314" y="3402"/>
                    <a:pt x="331" y="2720"/>
                    <a:pt x="325" y="2040"/>
                  </a:cubicBezTo>
                  <a:cubicBezTo>
                    <a:pt x="308" y="1360"/>
                    <a:pt x="267" y="678"/>
                    <a:pt x="131"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19;p49">
              <a:extLst>
                <a:ext uri="{FF2B5EF4-FFF2-40B4-BE49-F238E27FC236}">
                  <a16:creationId xmlns:a16="http://schemas.microsoft.com/office/drawing/2014/main" id="{A9F046EA-F84F-6214-2F81-B6CE4D05AA01}"/>
                </a:ext>
              </a:extLst>
            </p:cNvPr>
            <p:cNvSpPr/>
            <p:nvPr/>
          </p:nvSpPr>
          <p:spPr>
            <a:xfrm>
              <a:off x="2083225" y="4393400"/>
              <a:ext cx="8275" cy="102125"/>
            </a:xfrm>
            <a:custGeom>
              <a:avLst/>
              <a:gdLst/>
              <a:ahLst/>
              <a:cxnLst/>
              <a:rect l="l" t="t" r="r" b="b"/>
              <a:pathLst>
                <a:path w="331" h="4085" extrusionOk="0">
                  <a:moveTo>
                    <a:pt x="131" y="0"/>
                  </a:moveTo>
                  <a:cubicBezTo>
                    <a:pt x="18" y="685"/>
                    <a:pt x="0" y="1365"/>
                    <a:pt x="5" y="2045"/>
                  </a:cubicBezTo>
                  <a:cubicBezTo>
                    <a:pt x="20" y="2726"/>
                    <a:pt x="61" y="3406"/>
                    <a:pt x="199" y="4085"/>
                  </a:cubicBezTo>
                  <a:cubicBezTo>
                    <a:pt x="313" y="3402"/>
                    <a:pt x="331" y="2720"/>
                    <a:pt x="325" y="2040"/>
                  </a:cubicBezTo>
                  <a:cubicBezTo>
                    <a:pt x="308" y="1359"/>
                    <a:pt x="267" y="679"/>
                    <a:pt x="131"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0;p49">
              <a:extLst>
                <a:ext uri="{FF2B5EF4-FFF2-40B4-BE49-F238E27FC236}">
                  <a16:creationId xmlns:a16="http://schemas.microsoft.com/office/drawing/2014/main" id="{982BEC71-29F6-2DC8-474B-AB24039C9FA5}"/>
                </a:ext>
              </a:extLst>
            </p:cNvPr>
            <p:cNvSpPr/>
            <p:nvPr/>
          </p:nvSpPr>
          <p:spPr>
            <a:xfrm>
              <a:off x="2038750" y="4404275"/>
              <a:ext cx="8225" cy="108700"/>
            </a:xfrm>
            <a:custGeom>
              <a:avLst/>
              <a:gdLst/>
              <a:ahLst/>
              <a:cxnLst/>
              <a:rect l="l" t="t" r="r" b="b"/>
              <a:pathLst>
                <a:path w="329" h="4348" extrusionOk="0">
                  <a:moveTo>
                    <a:pt x="137" y="0"/>
                  </a:moveTo>
                  <a:cubicBezTo>
                    <a:pt x="21" y="726"/>
                    <a:pt x="1" y="1451"/>
                    <a:pt x="4" y="2176"/>
                  </a:cubicBezTo>
                  <a:cubicBezTo>
                    <a:pt x="18" y="2900"/>
                    <a:pt x="57" y="3624"/>
                    <a:pt x="192" y="4348"/>
                  </a:cubicBezTo>
                  <a:cubicBezTo>
                    <a:pt x="308" y="3622"/>
                    <a:pt x="329" y="2897"/>
                    <a:pt x="326" y="2172"/>
                  </a:cubicBezTo>
                  <a:cubicBezTo>
                    <a:pt x="310" y="1447"/>
                    <a:pt x="271" y="723"/>
                    <a:pt x="137"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1;p49">
              <a:extLst>
                <a:ext uri="{FF2B5EF4-FFF2-40B4-BE49-F238E27FC236}">
                  <a16:creationId xmlns:a16="http://schemas.microsoft.com/office/drawing/2014/main" id="{D074C7FC-F145-6931-24C9-45B33D311B07}"/>
                </a:ext>
              </a:extLst>
            </p:cNvPr>
            <p:cNvSpPr/>
            <p:nvPr/>
          </p:nvSpPr>
          <p:spPr>
            <a:xfrm>
              <a:off x="2143800" y="4234000"/>
              <a:ext cx="8350" cy="102125"/>
            </a:xfrm>
            <a:custGeom>
              <a:avLst/>
              <a:gdLst/>
              <a:ahLst/>
              <a:cxnLst/>
              <a:rect l="l" t="t" r="r" b="b"/>
              <a:pathLst>
                <a:path w="334" h="4085" extrusionOk="0">
                  <a:moveTo>
                    <a:pt x="133" y="0"/>
                  </a:moveTo>
                  <a:cubicBezTo>
                    <a:pt x="18" y="683"/>
                    <a:pt x="1" y="1365"/>
                    <a:pt x="5" y="2045"/>
                  </a:cubicBezTo>
                  <a:cubicBezTo>
                    <a:pt x="23" y="2725"/>
                    <a:pt x="63" y="3406"/>
                    <a:pt x="200" y="4085"/>
                  </a:cubicBezTo>
                  <a:cubicBezTo>
                    <a:pt x="316" y="3401"/>
                    <a:pt x="333" y="2721"/>
                    <a:pt x="327" y="2039"/>
                  </a:cubicBezTo>
                  <a:cubicBezTo>
                    <a:pt x="310" y="1359"/>
                    <a:pt x="269" y="679"/>
                    <a:pt x="133"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2;p49">
              <a:extLst>
                <a:ext uri="{FF2B5EF4-FFF2-40B4-BE49-F238E27FC236}">
                  <a16:creationId xmlns:a16="http://schemas.microsoft.com/office/drawing/2014/main" id="{1CB6077D-C189-EE27-B53D-EA90F9B36FDF}"/>
                </a:ext>
              </a:extLst>
            </p:cNvPr>
            <p:cNvSpPr/>
            <p:nvPr/>
          </p:nvSpPr>
          <p:spPr>
            <a:xfrm>
              <a:off x="2099275" y="4248700"/>
              <a:ext cx="8325" cy="102100"/>
            </a:xfrm>
            <a:custGeom>
              <a:avLst/>
              <a:gdLst/>
              <a:ahLst/>
              <a:cxnLst/>
              <a:rect l="l" t="t" r="r" b="b"/>
              <a:pathLst>
                <a:path w="333" h="4084" extrusionOk="0">
                  <a:moveTo>
                    <a:pt x="133" y="1"/>
                  </a:moveTo>
                  <a:cubicBezTo>
                    <a:pt x="20" y="683"/>
                    <a:pt x="1" y="1364"/>
                    <a:pt x="5" y="2045"/>
                  </a:cubicBezTo>
                  <a:cubicBezTo>
                    <a:pt x="22" y="2725"/>
                    <a:pt x="63" y="3405"/>
                    <a:pt x="201" y="4084"/>
                  </a:cubicBezTo>
                  <a:cubicBezTo>
                    <a:pt x="315" y="3402"/>
                    <a:pt x="333" y="2721"/>
                    <a:pt x="327" y="2040"/>
                  </a:cubicBezTo>
                  <a:cubicBezTo>
                    <a:pt x="310" y="1360"/>
                    <a:pt x="269" y="680"/>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3;p49">
              <a:extLst>
                <a:ext uri="{FF2B5EF4-FFF2-40B4-BE49-F238E27FC236}">
                  <a16:creationId xmlns:a16="http://schemas.microsoft.com/office/drawing/2014/main" id="{F29F09E9-54EE-A9A2-3C0A-51791C8FB3FE}"/>
                </a:ext>
              </a:extLst>
            </p:cNvPr>
            <p:cNvSpPr/>
            <p:nvPr/>
          </p:nvSpPr>
          <p:spPr>
            <a:xfrm>
              <a:off x="2054850" y="4259550"/>
              <a:ext cx="8200" cy="108700"/>
            </a:xfrm>
            <a:custGeom>
              <a:avLst/>
              <a:gdLst/>
              <a:ahLst/>
              <a:cxnLst/>
              <a:rect l="l" t="t" r="r" b="b"/>
              <a:pathLst>
                <a:path w="328" h="4348" extrusionOk="0">
                  <a:moveTo>
                    <a:pt x="136" y="1"/>
                  </a:moveTo>
                  <a:cubicBezTo>
                    <a:pt x="20" y="727"/>
                    <a:pt x="1" y="1453"/>
                    <a:pt x="2" y="2176"/>
                  </a:cubicBezTo>
                  <a:cubicBezTo>
                    <a:pt x="18" y="2902"/>
                    <a:pt x="56" y="3625"/>
                    <a:pt x="191" y="4348"/>
                  </a:cubicBezTo>
                  <a:cubicBezTo>
                    <a:pt x="308" y="3622"/>
                    <a:pt x="327" y="2897"/>
                    <a:pt x="324" y="2172"/>
                  </a:cubicBezTo>
                  <a:cubicBezTo>
                    <a:pt x="308" y="1448"/>
                    <a:pt x="271" y="723"/>
                    <a:pt x="136"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24;p49">
              <a:extLst>
                <a:ext uri="{FF2B5EF4-FFF2-40B4-BE49-F238E27FC236}">
                  <a16:creationId xmlns:a16="http://schemas.microsoft.com/office/drawing/2014/main" id="{0656E9D4-F1D2-1F2A-36CA-70F2440881FB}"/>
                </a:ext>
              </a:extLst>
            </p:cNvPr>
            <p:cNvSpPr/>
            <p:nvPr/>
          </p:nvSpPr>
          <p:spPr>
            <a:xfrm>
              <a:off x="2095575" y="4089300"/>
              <a:ext cx="8325" cy="102150"/>
            </a:xfrm>
            <a:custGeom>
              <a:avLst/>
              <a:gdLst/>
              <a:ahLst/>
              <a:cxnLst/>
              <a:rect l="l" t="t" r="r" b="b"/>
              <a:pathLst>
                <a:path w="333" h="4086" extrusionOk="0">
                  <a:moveTo>
                    <a:pt x="131" y="1"/>
                  </a:moveTo>
                  <a:cubicBezTo>
                    <a:pt x="18" y="682"/>
                    <a:pt x="1" y="1364"/>
                    <a:pt x="5" y="2046"/>
                  </a:cubicBezTo>
                  <a:cubicBezTo>
                    <a:pt x="23" y="2726"/>
                    <a:pt x="62" y="3406"/>
                    <a:pt x="199" y="4085"/>
                  </a:cubicBezTo>
                  <a:cubicBezTo>
                    <a:pt x="314" y="3402"/>
                    <a:pt x="333" y="2720"/>
                    <a:pt x="327" y="2040"/>
                  </a:cubicBezTo>
                  <a:cubicBezTo>
                    <a:pt x="308" y="1360"/>
                    <a:pt x="269" y="679"/>
                    <a:pt x="131"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25;p49">
              <a:extLst>
                <a:ext uri="{FF2B5EF4-FFF2-40B4-BE49-F238E27FC236}">
                  <a16:creationId xmlns:a16="http://schemas.microsoft.com/office/drawing/2014/main" id="{B2A8E74B-CB37-0D40-B542-6C2292D522A1}"/>
                </a:ext>
              </a:extLst>
            </p:cNvPr>
            <p:cNvSpPr/>
            <p:nvPr/>
          </p:nvSpPr>
          <p:spPr>
            <a:xfrm>
              <a:off x="2051050" y="4104025"/>
              <a:ext cx="8325" cy="102100"/>
            </a:xfrm>
            <a:custGeom>
              <a:avLst/>
              <a:gdLst/>
              <a:ahLst/>
              <a:cxnLst/>
              <a:rect l="l" t="t" r="r" b="b"/>
              <a:pathLst>
                <a:path w="333" h="4084" extrusionOk="0">
                  <a:moveTo>
                    <a:pt x="133" y="1"/>
                  </a:moveTo>
                  <a:cubicBezTo>
                    <a:pt x="18" y="682"/>
                    <a:pt x="1" y="1364"/>
                    <a:pt x="5" y="2044"/>
                  </a:cubicBezTo>
                  <a:cubicBezTo>
                    <a:pt x="22" y="2724"/>
                    <a:pt x="63" y="3405"/>
                    <a:pt x="201" y="4084"/>
                  </a:cubicBezTo>
                  <a:cubicBezTo>
                    <a:pt x="315" y="3400"/>
                    <a:pt x="333" y="2720"/>
                    <a:pt x="327" y="2038"/>
                  </a:cubicBezTo>
                  <a:cubicBezTo>
                    <a:pt x="310" y="1358"/>
                    <a:pt x="269" y="678"/>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26;p49">
              <a:extLst>
                <a:ext uri="{FF2B5EF4-FFF2-40B4-BE49-F238E27FC236}">
                  <a16:creationId xmlns:a16="http://schemas.microsoft.com/office/drawing/2014/main" id="{2EDE36D1-02B3-8F72-FF80-8E21D4B65B89}"/>
                </a:ext>
              </a:extLst>
            </p:cNvPr>
            <p:cNvSpPr/>
            <p:nvPr/>
          </p:nvSpPr>
          <p:spPr>
            <a:xfrm>
              <a:off x="2006600" y="4114875"/>
              <a:ext cx="8225" cy="108700"/>
            </a:xfrm>
            <a:custGeom>
              <a:avLst/>
              <a:gdLst/>
              <a:ahLst/>
              <a:cxnLst/>
              <a:rect l="l" t="t" r="r" b="b"/>
              <a:pathLst>
                <a:path w="329" h="4348" extrusionOk="0">
                  <a:moveTo>
                    <a:pt x="137" y="0"/>
                  </a:moveTo>
                  <a:cubicBezTo>
                    <a:pt x="21" y="725"/>
                    <a:pt x="0" y="1451"/>
                    <a:pt x="3" y="2176"/>
                  </a:cubicBezTo>
                  <a:cubicBezTo>
                    <a:pt x="19" y="2900"/>
                    <a:pt x="57" y="3625"/>
                    <a:pt x="192" y="4347"/>
                  </a:cubicBezTo>
                  <a:cubicBezTo>
                    <a:pt x="309" y="3622"/>
                    <a:pt x="328" y="2897"/>
                    <a:pt x="325" y="2172"/>
                  </a:cubicBezTo>
                  <a:cubicBezTo>
                    <a:pt x="309" y="1448"/>
                    <a:pt x="272" y="723"/>
                    <a:pt x="137"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27;p49">
              <a:extLst>
                <a:ext uri="{FF2B5EF4-FFF2-40B4-BE49-F238E27FC236}">
                  <a16:creationId xmlns:a16="http://schemas.microsoft.com/office/drawing/2014/main" id="{95BACE53-2829-8A00-B064-04D6465330DD}"/>
                </a:ext>
              </a:extLst>
            </p:cNvPr>
            <p:cNvSpPr/>
            <p:nvPr/>
          </p:nvSpPr>
          <p:spPr>
            <a:xfrm>
              <a:off x="5047375" y="2278250"/>
              <a:ext cx="738100" cy="460025"/>
            </a:xfrm>
            <a:custGeom>
              <a:avLst/>
              <a:gdLst/>
              <a:ahLst/>
              <a:cxnLst/>
              <a:rect l="l" t="t" r="r" b="b"/>
              <a:pathLst>
                <a:path w="29524" h="18401" extrusionOk="0">
                  <a:moveTo>
                    <a:pt x="17508" y="9712"/>
                  </a:moveTo>
                  <a:cubicBezTo>
                    <a:pt x="17508" y="9712"/>
                    <a:pt x="17502" y="9719"/>
                    <a:pt x="17486" y="9736"/>
                  </a:cubicBezTo>
                  <a:lnTo>
                    <a:pt x="17483" y="9739"/>
                  </a:lnTo>
                  <a:cubicBezTo>
                    <a:pt x="17497" y="9724"/>
                    <a:pt x="17508" y="9712"/>
                    <a:pt x="17508" y="9712"/>
                  </a:cubicBezTo>
                  <a:close/>
                  <a:moveTo>
                    <a:pt x="17335" y="7287"/>
                  </a:moveTo>
                  <a:cubicBezTo>
                    <a:pt x="17402" y="7429"/>
                    <a:pt x="17461" y="7575"/>
                    <a:pt x="17513" y="7724"/>
                  </a:cubicBezTo>
                  <a:cubicBezTo>
                    <a:pt x="17737" y="8365"/>
                    <a:pt x="17798" y="8971"/>
                    <a:pt x="17618" y="9396"/>
                  </a:cubicBezTo>
                  <a:cubicBezTo>
                    <a:pt x="17594" y="9451"/>
                    <a:pt x="17576" y="9508"/>
                    <a:pt x="17558" y="9566"/>
                  </a:cubicBezTo>
                  <a:cubicBezTo>
                    <a:pt x="17522" y="9615"/>
                    <a:pt x="17487" y="9668"/>
                    <a:pt x="17457" y="9721"/>
                  </a:cubicBezTo>
                  <a:lnTo>
                    <a:pt x="17407" y="9802"/>
                  </a:lnTo>
                  <a:lnTo>
                    <a:pt x="17397" y="9823"/>
                  </a:lnTo>
                  <a:lnTo>
                    <a:pt x="17270" y="9947"/>
                  </a:lnTo>
                  <a:cubicBezTo>
                    <a:pt x="17231" y="9987"/>
                    <a:pt x="17188" y="10030"/>
                    <a:pt x="17180" y="10030"/>
                  </a:cubicBezTo>
                  <a:cubicBezTo>
                    <a:pt x="17179" y="10030"/>
                    <a:pt x="17179" y="10029"/>
                    <a:pt x="17180" y="10026"/>
                  </a:cubicBezTo>
                  <a:cubicBezTo>
                    <a:pt x="17177" y="10025"/>
                    <a:pt x="17175" y="10025"/>
                    <a:pt x="17172" y="10025"/>
                  </a:cubicBezTo>
                  <a:cubicBezTo>
                    <a:pt x="17162" y="10025"/>
                    <a:pt x="17159" y="10032"/>
                    <a:pt x="17152" y="10049"/>
                  </a:cubicBezTo>
                  <a:cubicBezTo>
                    <a:pt x="17097" y="10074"/>
                    <a:pt x="17043" y="10103"/>
                    <a:pt x="16991" y="10135"/>
                  </a:cubicBezTo>
                  <a:cubicBezTo>
                    <a:pt x="16871" y="10181"/>
                    <a:pt x="16746" y="10243"/>
                    <a:pt x="16594" y="10268"/>
                  </a:cubicBezTo>
                  <a:cubicBezTo>
                    <a:pt x="16407" y="10316"/>
                    <a:pt x="16203" y="10338"/>
                    <a:pt x="15994" y="10338"/>
                  </a:cubicBezTo>
                  <a:cubicBezTo>
                    <a:pt x="15546" y="10338"/>
                    <a:pt x="15077" y="10235"/>
                    <a:pt x="14715" y="10053"/>
                  </a:cubicBezTo>
                  <a:cubicBezTo>
                    <a:pt x="14448" y="9918"/>
                    <a:pt x="14241" y="9752"/>
                    <a:pt x="14099" y="9578"/>
                  </a:cubicBezTo>
                  <a:cubicBezTo>
                    <a:pt x="14050" y="9482"/>
                    <a:pt x="13977" y="9396"/>
                    <a:pt x="13951" y="9292"/>
                  </a:cubicBezTo>
                  <a:lnTo>
                    <a:pt x="13933" y="9256"/>
                  </a:lnTo>
                  <a:lnTo>
                    <a:pt x="13923" y="9238"/>
                  </a:lnTo>
                  <a:lnTo>
                    <a:pt x="13919" y="9228"/>
                  </a:lnTo>
                  <a:cubicBezTo>
                    <a:pt x="13919" y="9227"/>
                    <a:pt x="13919" y="9227"/>
                    <a:pt x="13919" y="9227"/>
                  </a:cubicBezTo>
                  <a:lnTo>
                    <a:pt x="13919" y="9227"/>
                  </a:lnTo>
                  <a:cubicBezTo>
                    <a:pt x="13918" y="9227"/>
                    <a:pt x="13932" y="9302"/>
                    <a:pt x="13932" y="9302"/>
                  </a:cubicBezTo>
                  <a:cubicBezTo>
                    <a:pt x="13932" y="9302"/>
                    <a:pt x="13931" y="9296"/>
                    <a:pt x="13928" y="9282"/>
                  </a:cubicBezTo>
                  <a:lnTo>
                    <a:pt x="13891" y="9102"/>
                  </a:lnTo>
                  <a:lnTo>
                    <a:pt x="13855" y="8922"/>
                  </a:lnTo>
                  <a:lnTo>
                    <a:pt x="13854" y="8860"/>
                  </a:lnTo>
                  <a:cubicBezTo>
                    <a:pt x="13836" y="8796"/>
                    <a:pt x="13845" y="8642"/>
                    <a:pt x="13857" y="8570"/>
                  </a:cubicBezTo>
                  <a:cubicBezTo>
                    <a:pt x="13867" y="8487"/>
                    <a:pt x="13893" y="8409"/>
                    <a:pt x="13935" y="8336"/>
                  </a:cubicBezTo>
                  <a:cubicBezTo>
                    <a:pt x="14018" y="8194"/>
                    <a:pt x="14202" y="8010"/>
                    <a:pt x="14496" y="7856"/>
                  </a:cubicBezTo>
                  <a:cubicBezTo>
                    <a:pt x="15092" y="7548"/>
                    <a:pt x="15942" y="7377"/>
                    <a:pt x="16779" y="7308"/>
                  </a:cubicBezTo>
                  <a:cubicBezTo>
                    <a:pt x="16962" y="7292"/>
                    <a:pt x="17149" y="7295"/>
                    <a:pt x="17335" y="7287"/>
                  </a:cubicBezTo>
                  <a:close/>
                  <a:moveTo>
                    <a:pt x="12269" y="0"/>
                  </a:moveTo>
                  <a:cubicBezTo>
                    <a:pt x="11646" y="0"/>
                    <a:pt x="11041" y="49"/>
                    <a:pt x="10463" y="129"/>
                  </a:cubicBezTo>
                  <a:cubicBezTo>
                    <a:pt x="8526" y="393"/>
                    <a:pt x="6820" y="1052"/>
                    <a:pt x="5373" y="1858"/>
                  </a:cubicBezTo>
                  <a:cubicBezTo>
                    <a:pt x="4642" y="2250"/>
                    <a:pt x="3991" y="2720"/>
                    <a:pt x="3410" y="3206"/>
                  </a:cubicBezTo>
                  <a:cubicBezTo>
                    <a:pt x="2829" y="3692"/>
                    <a:pt x="2305" y="4191"/>
                    <a:pt x="1887" y="4730"/>
                  </a:cubicBezTo>
                  <a:cubicBezTo>
                    <a:pt x="1024" y="5779"/>
                    <a:pt x="508" y="6878"/>
                    <a:pt x="258" y="7807"/>
                  </a:cubicBezTo>
                  <a:cubicBezTo>
                    <a:pt x="5" y="8738"/>
                    <a:pt x="0" y="9486"/>
                    <a:pt x="32" y="9997"/>
                  </a:cubicBezTo>
                  <a:cubicBezTo>
                    <a:pt x="83" y="10477"/>
                    <a:pt x="135" y="10722"/>
                    <a:pt x="135" y="10722"/>
                  </a:cubicBezTo>
                  <a:lnTo>
                    <a:pt x="527" y="10744"/>
                  </a:lnTo>
                  <a:cubicBezTo>
                    <a:pt x="527" y="10744"/>
                    <a:pt x="595" y="10502"/>
                    <a:pt x="721" y="10048"/>
                  </a:cubicBezTo>
                  <a:cubicBezTo>
                    <a:pt x="866" y="9639"/>
                    <a:pt x="1107" y="9031"/>
                    <a:pt x="1548" y="8369"/>
                  </a:cubicBezTo>
                  <a:cubicBezTo>
                    <a:pt x="2074" y="7593"/>
                    <a:pt x="2734" y="6915"/>
                    <a:pt x="3496" y="6365"/>
                  </a:cubicBezTo>
                  <a:cubicBezTo>
                    <a:pt x="4350" y="5712"/>
                    <a:pt x="5448" y="5152"/>
                    <a:pt x="6691" y="4704"/>
                  </a:cubicBezTo>
                  <a:cubicBezTo>
                    <a:pt x="8023" y="4244"/>
                    <a:pt x="9412" y="3980"/>
                    <a:pt x="10819" y="3919"/>
                  </a:cubicBezTo>
                  <a:cubicBezTo>
                    <a:pt x="10956" y="3915"/>
                    <a:pt x="11093" y="3912"/>
                    <a:pt x="11231" y="3912"/>
                  </a:cubicBezTo>
                  <a:cubicBezTo>
                    <a:pt x="12554" y="3912"/>
                    <a:pt x="13895" y="4132"/>
                    <a:pt x="14947" y="4658"/>
                  </a:cubicBezTo>
                  <a:cubicBezTo>
                    <a:pt x="15148" y="4752"/>
                    <a:pt x="15359" y="4895"/>
                    <a:pt x="15574" y="5064"/>
                  </a:cubicBezTo>
                  <a:cubicBezTo>
                    <a:pt x="14898" y="5126"/>
                    <a:pt x="14196" y="5251"/>
                    <a:pt x="13450" y="5547"/>
                  </a:cubicBezTo>
                  <a:cubicBezTo>
                    <a:pt x="12878" y="5785"/>
                    <a:pt x="12247" y="6173"/>
                    <a:pt x="11768" y="6823"/>
                  </a:cubicBezTo>
                  <a:cubicBezTo>
                    <a:pt x="11530" y="7148"/>
                    <a:pt x="11355" y="7515"/>
                    <a:pt x="11249" y="7904"/>
                  </a:cubicBezTo>
                  <a:cubicBezTo>
                    <a:pt x="11147" y="8301"/>
                    <a:pt x="11101" y="8639"/>
                    <a:pt x="11122" y="9061"/>
                  </a:cubicBezTo>
                  <a:cubicBezTo>
                    <a:pt x="11133" y="9659"/>
                    <a:pt x="11311" y="10468"/>
                    <a:pt x="11716" y="11122"/>
                  </a:cubicBezTo>
                  <a:cubicBezTo>
                    <a:pt x="12125" y="11766"/>
                    <a:pt x="12679" y="12255"/>
                    <a:pt x="13268" y="12611"/>
                  </a:cubicBezTo>
                  <a:cubicBezTo>
                    <a:pt x="13860" y="12973"/>
                    <a:pt x="14492" y="13182"/>
                    <a:pt x="15136" y="13311"/>
                  </a:cubicBezTo>
                  <a:cubicBezTo>
                    <a:pt x="15509" y="13387"/>
                    <a:pt x="15888" y="13425"/>
                    <a:pt x="16268" y="13425"/>
                  </a:cubicBezTo>
                  <a:cubicBezTo>
                    <a:pt x="16557" y="13425"/>
                    <a:pt x="16846" y="13403"/>
                    <a:pt x="17133" y="13359"/>
                  </a:cubicBezTo>
                  <a:cubicBezTo>
                    <a:pt x="17471" y="13321"/>
                    <a:pt x="17822" y="13220"/>
                    <a:pt x="18166" y="13104"/>
                  </a:cubicBezTo>
                  <a:lnTo>
                    <a:pt x="18681" y="12883"/>
                  </a:lnTo>
                  <a:cubicBezTo>
                    <a:pt x="18887" y="12767"/>
                    <a:pt x="19087" y="12641"/>
                    <a:pt x="19278" y="12505"/>
                  </a:cubicBezTo>
                  <a:cubicBezTo>
                    <a:pt x="19348" y="12457"/>
                    <a:pt x="19413" y="12406"/>
                    <a:pt x="19477" y="12351"/>
                  </a:cubicBezTo>
                  <a:lnTo>
                    <a:pt x="19618" y="12231"/>
                  </a:lnTo>
                  <a:lnTo>
                    <a:pt x="19689" y="12170"/>
                  </a:lnTo>
                  <a:lnTo>
                    <a:pt x="19706" y="12155"/>
                  </a:lnTo>
                  <a:lnTo>
                    <a:pt x="19706" y="12155"/>
                  </a:lnTo>
                  <a:cubicBezTo>
                    <a:pt x="19693" y="12169"/>
                    <a:pt x="19687" y="12175"/>
                    <a:pt x="19688" y="12175"/>
                  </a:cubicBezTo>
                  <a:cubicBezTo>
                    <a:pt x="19689" y="12175"/>
                    <a:pt x="19830" y="12034"/>
                    <a:pt x="19829" y="12034"/>
                  </a:cubicBezTo>
                  <a:lnTo>
                    <a:pt x="19829" y="12034"/>
                  </a:lnTo>
                  <a:cubicBezTo>
                    <a:pt x="19829" y="12034"/>
                    <a:pt x="19829" y="12034"/>
                    <a:pt x="19828" y="12035"/>
                  </a:cubicBezTo>
                  <a:lnTo>
                    <a:pt x="19872" y="11982"/>
                  </a:lnTo>
                  <a:lnTo>
                    <a:pt x="20049" y="11769"/>
                  </a:lnTo>
                  <a:lnTo>
                    <a:pt x="20394" y="11331"/>
                  </a:lnTo>
                  <a:lnTo>
                    <a:pt x="20668" y="10841"/>
                  </a:lnTo>
                  <a:cubicBezTo>
                    <a:pt x="20865" y="10515"/>
                    <a:pt x="20951" y="10155"/>
                    <a:pt x="21071" y="9802"/>
                  </a:cubicBezTo>
                  <a:cubicBezTo>
                    <a:pt x="21145" y="9453"/>
                    <a:pt x="21219" y="9089"/>
                    <a:pt x="21235" y="8744"/>
                  </a:cubicBezTo>
                  <a:cubicBezTo>
                    <a:pt x="21250" y="8400"/>
                    <a:pt x="21260" y="8047"/>
                    <a:pt x="21215" y="7724"/>
                  </a:cubicBezTo>
                  <a:cubicBezTo>
                    <a:pt x="21212" y="7676"/>
                    <a:pt x="21202" y="7630"/>
                    <a:pt x="21197" y="7582"/>
                  </a:cubicBezTo>
                  <a:lnTo>
                    <a:pt x="21197" y="7582"/>
                  </a:lnTo>
                  <a:cubicBezTo>
                    <a:pt x="21386" y="7628"/>
                    <a:pt x="21573" y="7673"/>
                    <a:pt x="21760" y="7718"/>
                  </a:cubicBezTo>
                  <a:cubicBezTo>
                    <a:pt x="23224" y="8098"/>
                    <a:pt x="24571" y="8876"/>
                    <a:pt x="25587" y="9792"/>
                  </a:cubicBezTo>
                  <a:cubicBezTo>
                    <a:pt x="26621" y="10713"/>
                    <a:pt x="27333" y="11820"/>
                    <a:pt x="27829" y="12860"/>
                  </a:cubicBezTo>
                  <a:cubicBezTo>
                    <a:pt x="28329" y="13906"/>
                    <a:pt x="28586" y="14904"/>
                    <a:pt x="28766" y="15729"/>
                  </a:cubicBezTo>
                  <a:cubicBezTo>
                    <a:pt x="28852" y="16145"/>
                    <a:pt x="28917" y="16518"/>
                    <a:pt x="28949" y="16849"/>
                  </a:cubicBezTo>
                  <a:cubicBezTo>
                    <a:pt x="28992" y="17177"/>
                    <a:pt x="29026" y="17458"/>
                    <a:pt x="29030" y="17687"/>
                  </a:cubicBezTo>
                  <a:cubicBezTo>
                    <a:pt x="29056" y="18146"/>
                    <a:pt x="29071" y="18389"/>
                    <a:pt x="29071" y="18389"/>
                  </a:cubicBezTo>
                  <a:lnTo>
                    <a:pt x="29462" y="18401"/>
                  </a:lnTo>
                  <a:cubicBezTo>
                    <a:pt x="29462" y="18401"/>
                    <a:pt x="29475" y="18151"/>
                    <a:pt x="29501" y="17680"/>
                  </a:cubicBezTo>
                  <a:cubicBezTo>
                    <a:pt x="29523" y="17445"/>
                    <a:pt x="29523" y="17153"/>
                    <a:pt x="29516" y="16810"/>
                  </a:cubicBezTo>
                  <a:cubicBezTo>
                    <a:pt x="29520" y="16466"/>
                    <a:pt x="29496" y="16071"/>
                    <a:pt x="29454" y="15628"/>
                  </a:cubicBezTo>
                  <a:cubicBezTo>
                    <a:pt x="29368" y="14746"/>
                    <a:pt x="29206" y="13661"/>
                    <a:pt x="28766" y="12473"/>
                  </a:cubicBezTo>
                  <a:cubicBezTo>
                    <a:pt x="28337" y="11292"/>
                    <a:pt x="27665" y="9982"/>
                    <a:pt x="26580" y="8807"/>
                  </a:cubicBezTo>
                  <a:cubicBezTo>
                    <a:pt x="25495" y="7633"/>
                    <a:pt x="24074" y="6593"/>
                    <a:pt x="22285" y="5940"/>
                  </a:cubicBezTo>
                  <a:lnTo>
                    <a:pt x="21676" y="5731"/>
                  </a:lnTo>
                  <a:lnTo>
                    <a:pt x="21522" y="5677"/>
                  </a:lnTo>
                  <a:lnTo>
                    <a:pt x="21446" y="5651"/>
                  </a:lnTo>
                  <a:lnTo>
                    <a:pt x="21318" y="5615"/>
                  </a:lnTo>
                  <a:lnTo>
                    <a:pt x="20974" y="5525"/>
                  </a:lnTo>
                  <a:cubicBezTo>
                    <a:pt x="20862" y="5497"/>
                    <a:pt x="20751" y="5481"/>
                    <a:pt x="20640" y="5457"/>
                  </a:cubicBezTo>
                  <a:cubicBezTo>
                    <a:pt x="20362" y="4753"/>
                    <a:pt x="19995" y="4086"/>
                    <a:pt x="19551" y="3471"/>
                  </a:cubicBezTo>
                  <a:cubicBezTo>
                    <a:pt x="19199" y="2991"/>
                    <a:pt x="18823" y="2530"/>
                    <a:pt x="18357" y="2121"/>
                  </a:cubicBezTo>
                  <a:cubicBezTo>
                    <a:pt x="18162" y="1922"/>
                    <a:pt x="17831" y="1678"/>
                    <a:pt x="17544" y="1468"/>
                  </a:cubicBezTo>
                  <a:cubicBezTo>
                    <a:pt x="17486" y="1424"/>
                    <a:pt x="17426" y="1384"/>
                    <a:pt x="17364" y="1346"/>
                  </a:cubicBezTo>
                  <a:lnTo>
                    <a:pt x="17216" y="1253"/>
                  </a:lnTo>
                  <a:lnTo>
                    <a:pt x="17068" y="1161"/>
                  </a:lnTo>
                  <a:lnTo>
                    <a:pt x="17032" y="1139"/>
                  </a:lnTo>
                  <a:lnTo>
                    <a:pt x="16888" y="1058"/>
                  </a:lnTo>
                  <a:lnTo>
                    <a:pt x="16787" y="1008"/>
                  </a:lnTo>
                  <a:cubicBezTo>
                    <a:pt x="15254" y="263"/>
                    <a:pt x="13713" y="0"/>
                    <a:pt x="12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28;p49">
              <a:extLst>
                <a:ext uri="{FF2B5EF4-FFF2-40B4-BE49-F238E27FC236}">
                  <a16:creationId xmlns:a16="http://schemas.microsoft.com/office/drawing/2014/main" id="{CCFC279F-488D-A8EF-A67A-49D92BB24B42}"/>
                </a:ext>
              </a:extLst>
            </p:cNvPr>
            <p:cNvSpPr/>
            <p:nvPr/>
          </p:nvSpPr>
          <p:spPr>
            <a:xfrm>
              <a:off x="5394225" y="2435550"/>
              <a:ext cx="98000" cy="50675"/>
            </a:xfrm>
            <a:custGeom>
              <a:avLst/>
              <a:gdLst/>
              <a:ahLst/>
              <a:cxnLst/>
              <a:rect l="l" t="t" r="r" b="b"/>
              <a:pathLst>
                <a:path w="3920" h="2027" extrusionOk="0">
                  <a:moveTo>
                    <a:pt x="85" y="1953"/>
                  </a:moveTo>
                  <a:cubicBezTo>
                    <a:pt x="89" y="1975"/>
                    <a:pt x="96" y="2015"/>
                    <a:pt x="96" y="2015"/>
                  </a:cubicBezTo>
                  <a:cubicBezTo>
                    <a:pt x="96" y="2015"/>
                    <a:pt x="96" y="2009"/>
                    <a:pt x="93" y="1995"/>
                  </a:cubicBezTo>
                  <a:lnTo>
                    <a:pt x="85" y="1953"/>
                  </a:lnTo>
                  <a:close/>
                  <a:moveTo>
                    <a:pt x="3487" y="0"/>
                  </a:moveTo>
                  <a:cubicBezTo>
                    <a:pt x="3303" y="8"/>
                    <a:pt x="3117" y="6"/>
                    <a:pt x="2934" y="21"/>
                  </a:cubicBezTo>
                  <a:cubicBezTo>
                    <a:pt x="2100" y="90"/>
                    <a:pt x="1253" y="260"/>
                    <a:pt x="659" y="569"/>
                  </a:cubicBezTo>
                  <a:cubicBezTo>
                    <a:pt x="366" y="723"/>
                    <a:pt x="183" y="907"/>
                    <a:pt x="100" y="1049"/>
                  </a:cubicBezTo>
                  <a:cubicBezTo>
                    <a:pt x="58" y="1122"/>
                    <a:pt x="32" y="1200"/>
                    <a:pt x="20" y="1283"/>
                  </a:cubicBezTo>
                  <a:cubicBezTo>
                    <a:pt x="10" y="1355"/>
                    <a:pt x="0" y="1509"/>
                    <a:pt x="19" y="1573"/>
                  </a:cubicBezTo>
                  <a:lnTo>
                    <a:pt x="20" y="1635"/>
                  </a:lnTo>
                  <a:lnTo>
                    <a:pt x="57" y="1815"/>
                  </a:lnTo>
                  <a:lnTo>
                    <a:pt x="85" y="1953"/>
                  </a:lnTo>
                  <a:lnTo>
                    <a:pt x="85" y="1953"/>
                  </a:lnTo>
                  <a:cubicBezTo>
                    <a:pt x="83" y="1945"/>
                    <a:pt x="82" y="1940"/>
                    <a:pt x="82" y="1940"/>
                  </a:cubicBezTo>
                  <a:lnTo>
                    <a:pt x="82" y="1940"/>
                  </a:lnTo>
                  <a:cubicBezTo>
                    <a:pt x="82" y="1940"/>
                    <a:pt x="82" y="1940"/>
                    <a:pt x="83" y="1941"/>
                  </a:cubicBezTo>
                  <a:lnTo>
                    <a:pt x="89" y="1950"/>
                  </a:lnTo>
                  <a:lnTo>
                    <a:pt x="97" y="1969"/>
                  </a:lnTo>
                  <a:lnTo>
                    <a:pt x="116" y="2005"/>
                  </a:lnTo>
                  <a:cubicBezTo>
                    <a:pt x="118" y="2014"/>
                    <a:pt x="123" y="2019"/>
                    <a:pt x="125" y="2027"/>
                  </a:cubicBezTo>
                  <a:cubicBezTo>
                    <a:pt x="216" y="1889"/>
                    <a:pt x="387" y="1722"/>
                    <a:pt x="660" y="1580"/>
                  </a:cubicBezTo>
                  <a:cubicBezTo>
                    <a:pt x="1255" y="1272"/>
                    <a:pt x="2102" y="1101"/>
                    <a:pt x="2936" y="1032"/>
                  </a:cubicBezTo>
                  <a:cubicBezTo>
                    <a:pt x="3119" y="1017"/>
                    <a:pt x="3304" y="1019"/>
                    <a:pt x="3488" y="1011"/>
                  </a:cubicBezTo>
                  <a:cubicBezTo>
                    <a:pt x="3557" y="1153"/>
                    <a:pt x="3616" y="1298"/>
                    <a:pt x="3667" y="1448"/>
                  </a:cubicBezTo>
                  <a:cubicBezTo>
                    <a:pt x="3723" y="1616"/>
                    <a:pt x="3771" y="1787"/>
                    <a:pt x="3808" y="1961"/>
                  </a:cubicBezTo>
                  <a:cubicBezTo>
                    <a:pt x="3919" y="1549"/>
                    <a:pt x="3863" y="1013"/>
                    <a:pt x="3665" y="437"/>
                  </a:cubicBezTo>
                  <a:cubicBezTo>
                    <a:pt x="3615" y="287"/>
                    <a:pt x="3555" y="141"/>
                    <a:pt x="3487" y="0"/>
                  </a:cubicBezTo>
                  <a:close/>
                </a:path>
              </a:pathLst>
            </a:custGeom>
            <a:solidFill>
              <a:srgbClr val="FFB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29;p49">
              <a:extLst>
                <a:ext uri="{FF2B5EF4-FFF2-40B4-BE49-F238E27FC236}">
                  <a16:creationId xmlns:a16="http://schemas.microsoft.com/office/drawing/2014/main" id="{2CFA992E-7BD2-3AD2-6859-7CCC07635572}"/>
                </a:ext>
              </a:extLst>
            </p:cNvPr>
            <p:cNvSpPr/>
            <p:nvPr/>
          </p:nvSpPr>
          <p:spPr>
            <a:xfrm>
              <a:off x="5485025" y="2496200"/>
              <a:ext cx="675" cy="700"/>
            </a:xfrm>
            <a:custGeom>
              <a:avLst/>
              <a:gdLst/>
              <a:ahLst/>
              <a:cxnLst/>
              <a:rect l="l" t="t" r="r" b="b"/>
              <a:pathLst>
                <a:path w="27" h="28" extrusionOk="0">
                  <a:moveTo>
                    <a:pt x="26" y="1"/>
                  </a:moveTo>
                  <a:cubicBezTo>
                    <a:pt x="26" y="1"/>
                    <a:pt x="14" y="12"/>
                    <a:pt x="0" y="27"/>
                  </a:cubicBezTo>
                  <a:lnTo>
                    <a:pt x="3" y="24"/>
                  </a:lnTo>
                  <a:cubicBezTo>
                    <a:pt x="20" y="7"/>
                    <a:pt x="26" y="1"/>
                    <a:pt x="26" y="1"/>
                  </a:cubicBezTo>
                  <a:close/>
                </a:path>
              </a:pathLst>
            </a:custGeom>
            <a:solidFill>
              <a:srgbClr val="FFB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0;p49">
              <a:extLst>
                <a:ext uri="{FF2B5EF4-FFF2-40B4-BE49-F238E27FC236}">
                  <a16:creationId xmlns:a16="http://schemas.microsoft.com/office/drawing/2014/main" id="{8B8CA127-0C84-17E5-6A3C-899D40216839}"/>
                </a:ext>
              </a:extLst>
            </p:cNvPr>
            <p:cNvSpPr/>
            <p:nvPr/>
          </p:nvSpPr>
          <p:spPr>
            <a:xfrm>
              <a:off x="5485025" y="2521475"/>
              <a:ext cx="675" cy="700"/>
            </a:xfrm>
            <a:custGeom>
              <a:avLst/>
              <a:gdLst/>
              <a:ahLst/>
              <a:cxnLst/>
              <a:rect l="l" t="t" r="r" b="b"/>
              <a:pathLst>
                <a:path w="27" h="28" extrusionOk="0">
                  <a:moveTo>
                    <a:pt x="26" y="1"/>
                  </a:moveTo>
                  <a:cubicBezTo>
                    <a:pt x="26" y="1"/>
                    <a:pt x="14" y="12"/>
                    <a:pt x="0" y="27"/>
                  </a:cubicBezTo>
                  <a:lnTo>
                    <a:pt x="3" y="24"/>
                  </a:lnTo>
                  <a:cubicBezTo>
                    <a:pt x="20" y="7"/>
                    <a:pt x="26" y="1"/>
                    <a:pt x="26" y="1"/>
                  </a:cubicBezTo>
                  <a:close/>
                </a:path>
              </a:pathLst>
            </a:custGeom>
            <a:solidFill>
              <a:srgbClr val="FFB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1;p49">
              <a:extLst>
                <a:ext uri="{FF2B5EF4-FFF2-40B4-BE49-F238E27FC236}">
                  <a16:creationId xmlns:a16="http://schemas.microsoft.com/office/drawing/2014/main" id="{31C70558-9E09-5615-D069-A71B96B3BB5A}"/>
                </a:ext>
              </a:extLst>
            </p:cNvPr>
            <p:cNvSpPr/>
            <p:nvPr/>
          </p:nvSpPr>
          <p:spPr>
            <a:xfrm>
              <a:off x="2048725" y="3598350"/>
              <a:ext cx="884325" cy="1294850"/>
            </a:xfrm>
            <a:custGeom>
              <a:avLst/>
              <a:gdLst/>
              <a:ahLst/>
              <a:cxnLst/>
              <a:rect l="l" t="t" r="r" b="b"/>
              <a:pathLst>
                <a:path w="35373" h="51794" extrusionOk="0">
                  <a:moveTo>
                    <a:pt x="1" y="1"/>
                  </a:moveTo>
                  <a:lnTo>
                    <a:pt x="1" y="48074"/>
                  </a:lnTo>
                  <a:cubicBezTo>
                    <a:pt x="5146" y="50863"/>
                    <a:pt x="10791" y="51793"/>
                    <a:pt x="16031" y="51793"/>
                  </a:cubicBezTo>
                  <a:cubicBezTo>
                    <a:pt x="26511" y="51793"/>
                    <a:pt x="35372" y="48074"/>
                    <a:pt x="35372" y="48074"/>
                  </a:cubicBezTo>
                  <a:lnTo>
                    <a:pt x="35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2;p49">
              <a:extLst>
                <a:ext uri="{FF2B5EF4-FFF2-40B4-BE49-F238E27FC236}">
                  <a16:creationId xmlns:a16="http://schemas.microsoft.com/office/drawing/2014/main" id="{90F97185-1304-9040-7F36-D0691DC0421A}"/>
                </a:ext>
              </a:extLst>
            </p:cNvPr>
            <p:cNvSpPr/>
            <p:nvPr/>
          </p:nvSpPr>
          <p:spPr>
            <a:xfrm>
              <a:off x="2048725" y="3598350"/>
              <a:ext cx="884325" cy="1294850"/>
            </a:xfrm>
            <a:custGeom>
              <a:avLst/>
              <a:gdLst/>
              <a:ahLst/>
              <a:cxnLst/>
              <a:rect l="l" t="t" r="r" b="b"/>
              <a:pathLst>
                <a:path w="35373" h="51794" extrusionOk="0">
                  <a:moveTo>
                    <a:pt x="29284" y="1"/>
                  </a:moveTo>
                  <a:lnTo>
                    <a:pt x="13625" y="32436"/>
                  </a:lnTo>
                  <a:lnTo>
                    <a:pt x="29585" y="39880"/>
                  </a:lnTo>
                  <a:lnTo>
                    <a:pt x="29585" y="42927"/>
                  </a:lnTo>
                  <a:cubicBezTo>
                    <a:pt x="29585" y="42927"/>
                    <a:pt x="20655" y="46646"/>
                    <a:pt x="10154" y="46646"/>
                  </a:cubicBezTo>
                  <a:cubicBezTo>
                    <a:pt x="6849" y="46646"/>
                    <a:pt x="3388" y="46277"/>
                    <a:pt x="1" y="45309"/>
                  </a:cubicBezTo>
                  <a:lnTo>
                    <a:pt x="1" y="48074"/>
                  </a:lnTo>
                  <a:cubicBezTo>
                    <a:pt x="5146" y="50864"/>
                    <a:pt x="10791" y="51794"/>
                    <a:pt x="16031" y="51794"/>
                  </a:cubicBezTo>
                  <a:cubicBezTo>
                    <a:pt x="26511" y="51794"/>
                    <a:pt x="35372" y="48074"/>
                    <a:pt x="35372" y="48074"/>
                  </a:cubicBezTo>
                  <a:lnTo>
                    <a:pt x="35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3;p49">
              <a:extLst>
                <a:ext uri="{FF2B5EF4-FFF2-40B4-BE49-F238E27FC236}">
                  <a16:creationId xmlns:a16="http://schemas.microsoft.com/office/drawing/2014/main" id="{ADA99233-3C2C-19E2-A2E9-6A53062718CB}"/>
                </a:ext>
              </a:extLst>
            </p:cNvPr>
            <p:cNvSpPr/>
            <p:nvPr/>
          </p:nvSpPr>
          <p:spPr>
            <a:xfrm>
              <a:off x="2048725" y="4656500"/>
              <a:ext cx="188775" cy="212125"/>
            </a:xfrm>
            <a:custGeom>
              <a:avLst/>
              <a:gdLst/>
              <a:ahLst/>
              <a:cxnLst/>
              <a:rect l="l" t="t" r="r" b="b"/>
              <a:pathLst>
                <a:path w="7551" h="8485" extrusionOk="0">
                  <a:moveTo>
                    <a:pt x="1161" y="1"/>
                  </a:moveTo>
                  <a:cubicBezTo>
                    <a:pt x="338" y="1"/>
                    <a:pt x="1" y="3150"/>
                    <a:pt x="1" y="3150"/>
                  </a:cubicBezTo>
                  <a:lnTo>
                    <a:pt x="1" y="5748"/>
                  </a:lnTo>
                  <a:cubicBezTo>
                    <a:pt x="2574" y="7699"/>
                    <a:pt x="7224" y="8485"/>
                    <a:pt x="7224" y="8485"/>
                  </a:cubicBezTo>
                  <a:cubicBezTo>
                    <a:pt x="7550" y="6718"/>
                    <a:pt x="7041" y="4676"/>
                    <a:pt x="7041" y="4676"/>
                  </a:cubicBezTo>
                  <a:cubicBezTo>
                    <a:pt x="6673" y="2857"/>
                    <a:pt x="6181" y="2227"/>
                    <a:pt x="5678" y="2227"/>
                  </a:cubicBezTo>
                  <a:cubicBezTo>
                    <a:pt x="4545" y="2227"/>
                    <a:pt x="3351" y="5411"/>
                    <a:pt x="3351" y="5411"/>
                  </a:cubicBezTo>
                  <a:cubicBezTo>
                    <a:pt x="2400" y="1268"/>
                    <a:pt x="1683" y="1"/>
                    <a:pt x="1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34;p49">
              <a:extLst>
                <a:ext uri="{FF2B5EF4-FFF2-40B4-BE49-F238E27FC236}">
                  <a16:creationId xmlns:a16="http://schemas.microsoft.com/office/drawing/2014/main" id="{A259944A-E696-2490-FEC1-99FAB453B322}"/>
                </a:ext>
              </a:extLst>
            </p:cNvPr>
            <p:cNvSpPr/>
            <p:nvPr/>
          </p:nvSpPr>
          <p:spPr>
            <a:xfrm>
              <a:off x="3833350" y="3598350"/>
              <a:ext cx="900425" cy="1294850"/>
            </a:xfrm>
            <a:custGeom>
              <a:avLst/>
              <a:gdLst/>
              <a:ahLst/>
              <a:cxnLst/>
              <a:rect l="l" t="t" r="r" b="b"/>
              <a:pathLst>
                <a:path w="36017" h="51794" extrusionOk="0">
                  <a:moveTo>
                    <a:pt x="1" y="1"/>
                  </a:moveTo>
                  <a:lnTo>
                    <a:pt x="1" y="48074"/>
                  </a:lnTo>
                  <a:cubicBezTo>
                    <a:pt x="5360" y="50863"/>
                    <a:pt x="11149" y="51793"/>
                    <a:pt x="16484" y="51793"/>
                  </a:cubicBezTo>
                  <a:cubicBezTo>
                    <a:pt x="27155" y="51793"/>
                    <a:pt x="36016" y="48074"/>
                    <a:pt x="36016" y="48074"/>
                  </a:cubicBezTo>
                  <a:lnTo>
                    <a:pt x="36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35;p49">
              <a:extLst>
                <a:ext uri="{FF2B5EF4-FFF2-40B4-BE49-F238E27FC236}">
                  <a16:creationId xmlns:a16="http://schemas.microsoft.com/office/drawing/2014/main" id="{D0B20702-94DE-AC39-88D8-B592D4507941}"/>
                </a:ext>
              </a:extLst>
            </p:cNvPr>
            <p:cNvSpPr/>
            <p:nvPr/>
          </p:nvSpPr>
          <p:spPr>
            <a:xfrm>
              <a:off x="3833400" y="4656500"/>
              <a:ext cx="193525" cy="212125"/>
            </a:xfrm>
            <a:custGeom>
              <a:avLst/>
              <a:gdLst/>
              <a:ahLst/>
              <a:cxnLst/>
              <a:rect l="l" t="t" r="r" b="b"/>
              <a:pathLst>
                <a:path w="7741" h="8485" extrusionOk="0">
                  <a:moveTo>
                    <a:pt x="1328" y="1"/>
                  </a:moveTo>
                  <a:cubicBezTo>
                    <a:pt x="432" y="1"/>
                    <a:pt x="0" y="3150"/>
                    <a:pt x="0" y="3150"/>
                  </a:cubicBezTo>
                  <a:lnTo>
                    <a:pt x="0" y="5748"/>
                  </a:lnTo>
                  <a:cubicBezTo>
                    <a:pt x="3216" y="7699"/>
                    <a:pt x="7412" y="8485"/>
                    <a:pt x="7412" y="8485"/>
                  </a:cubicBezTo>
                  <a:cubicBezTo>
                    <a:pt x="7740" y="6718"/>
                    <a:pt x="7419" y="4676"/>
                    <a:pt x="7419" y="4676"/>
                  </a:cubicBezTo>
                  <a:cubicBezTo>
                    <a:pt x="7051" y="2857"/>
                    <a:pt x="6547" y="2227"/>
                    <a:pt x="6027" y="2227"/>
                  </a:cubicBezTo>
                  <a:cubicBezTo>
                    <a:pt x="4858" y="2227"/>
                    <a:pt x="3603" y="5411"/>
                    <a:pt x="3603" y="5411"/>
                  </a:cubicBezTo>
                  <a:cubicBezTo>
                    <a:pt x="2652" y="1268"/>
                    <a:pt x="1897" y="1"/>
                    <a:pt x="1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036;p49">
              <a:extLst>
                <a:ext uri="{FF2B5EF4-FFF2-40B4-BE49-F238E27FC236}">
                  <a16:creationId xmlns:a16="http://schemas.microsoft.com/office/drawing/2014/main" id="{8F2E47E8-1F66-02E6-747C-F17988987024}"/>
                </a:ext>
              </a:extLst>
            </p:cNvPr>
            <p:cNvSpPr/>
            <p:nvPr/>
          </p:nvSpPr>
          <p:spPr>
            <a:xfrm>
              <a:off x="654975" y="1244225"/>
              <a:ext cx="4616625" cy="3318175"/>
            </a:xfrm>
            <a:custGeom>
              <a:avLst/>
              <a:gdLst/>
              <a:ahLst/>
              <a:cxnLst/>
              <a:rect l="l" t="t" r="r" b="b"/>
              <a:pathLst>
                <a:path w="184665" h="132727" extrusionOk="0">
                  <a:moveTo>
                    <a:pt x="103951" y="1"/>
                  </a:moveTo>
                  <a:cubicBezTo>
                    <a:pt x="65729" y="1"/>
                    <a:pt x="33714" y="21846"/>
                    <a:pt x="25363" y="51179"/>
                  </a:cubicBezTo>
                  <a:lnTo>
                    <a:pt x="8094" y="50492"/>
                  </a:lnTo>
                  <a:lnTo>
                    <a:pt x="8094" y="50492"/>
                  </a:lnTo>
                  <a:cubicBezTo>
                    <a:pt x="0" y="75610"/>
                    <a:pt x="12434" y="95718"/>
                    <a:pt x="12434" y="95718"/>
                  </a:cubicBezTo>
                  <a:lnTo>
                    <a:pt x="17313" y="94850"/>
                  </a:lnTo>
                  <a:cubicBezTo>
                    <a:pt x="17313" y="94850"/>
                    <a:pt x="23648" y="100987"/>
                    <a:pt x="32983" y="100987"/>
                  </a:cubicBezTo>
                  <a:cubicBezTo>
                    <a:pt x="33644" y="100987"/>
                    <a:pt x="34321" y="100956"/>
                    <a:pt x="35012" y="100890"/>
                  </a:cubicBezTo>
                  <a:cubicBezTo>
                    <a:pt x="49184" y="119983"/>
                    <a:pt x="74758" y="132727"/>
                    <a:pt x="103951" y="132727"/>
                  </a:cubicBezTo>
                  <a:cubicBezTo>
                    <a:pt x="148527" y="132727"/>
                    <a:pt x="184665" y="103015"/>
                    <a:pt x="184665" y="66363"/>
                  </a:cubicBezTo>
                  <a:cubicBezTo>
                    <a:pt x="184665" y="29711"/>
                    <a:pt x="148527" y="1"/>
                    <a:pt x="103951" y="1"/>
                  </a:cubicBezTo>
                  <a:close/>
                </a:path>
              </a:pathLst>
            </a:custGeom>
            <a:solidFill>
              <a:srgbClr val="FAE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037;p49">
              <a:extLst>
                <a:ext uri="{FF2B5EF4-FFF2-40B4-BE49-F238E27FC236}">
                  <a16:creationId xmlns:a16="http://schemas.microsoft.com/office/drawing/2014/main" id="{EEFAE196-7433-BE3D-01BE-9C2EFF81AA80}"/>
                </a:ext>
              </a:extLst>
            </p:cNvPr>
            <p:cNvSpPr/>
            <p:nvPr/>
          </p:nvSpPr>
          <p:spPr>
            <a:xfrm>
              <a:off x="2290775" y="1237700"/>
              <a:ext cx="1814675" cy="436225"/>
            </a:xfrm>
            <a:custGeom>
              <a:avLst/>
              <a:gdLst/>
              <a:ahLst/>
              <a:cxnLst/>
              <a:rect l="l" t="t" r="r" b="b"/>
              <a:pathLst>
                <a:path w="72587" h="17449" extrusionOk="0">
                  <a:moveTo>
                    <a:pt x="39462" y="0"/>
                  </a:moveTo>
                  <a:cubicBezTo>
                    <a:pt x="16728" y="0"/>
                    <a:pt x="1" y="8293"/>
                    <a:pt x="1" y="8293"/>
                  </a:cubicBezTo>
                  <a:lnTo>
                    <a:pt x="12304" y="17449"/>
                  </a:lnTo>
                  <a:lnTo>
                    <a:pt x="12304" y="17449"/>
                  </a:lnTo>
                  <a:cubicBezTo>
                    <a:pt x="12257" y="6261"/>
                    <a:pt x="26843" y="3419"/>
                    <a:pt x="41678" y="3419"/>
                  </a:cubicBezTo>
                  <a:cubicBezTo>
                    <a:pt x="57000" y="3419"/>
                    <a:pt x="72587" y="6451"/>
                    <a:pt x="72587" y="6451"/>
                  </a:cubicBezTo>
                  <a:cubicBezTo>
                    <a:pt x="60983" y="1657"/>
                    <a:pt x="49623" y="0"/>
                    <a:pt x="39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038;p49">
              <a:extLst>
                <a:ext uri="{FF2B5EF4-FFF2-40B4-BE49-F238E27FC236}">
                  <a16:creationId xmlns:a16="http://schemas.microsoft.com/office/drawing/2014/main" id="{E5A47F5C-AFAF-74F5-FDE6-612B4DE041CC}"/>
                </a:ext>
              </a:extLst>
            </p:cNvPr>
            <p:cNvSpPr/>
            <p:nvPr/>
          </p:nvSpPr>
          <p:spPr>
            <a:xfrm>
              <a:off x="670275" y="2552450"/>
              <a:ext cx="875050" cy="1084725"/>
            </a:xfrm>
            <a:custGeom>
              <a:avLst/>
              <a:gdLst/>
              <a:ahLst/>
              <a:cxnLst/>
              <a:rect l="l" t="t" r="r" b="b"/>
              <a:pathLst>
                <a:path w="35002" h="43389" extrusionOk="0">
                  <a:moveTo>
                    <a:pt x="6932" y="1"/>
                  </a:moveTo>
                  <a:cubicBezTo>
                    <a:pt x="0" y="24255"/>
                    <a:pt x="11822" y="43389"/>
                    <a:pt x="11822" y="43389"/>
                  </a:cubicBezTo>
                  <a:lnTo>
                    <a:pt x="27436" y="39926"/>
                  </a:lnTo>
                  <a:lnTo>
                    <a:pt x="35002" y="36666"/>
                  </a:lnTo>
                  <a:lnTo>
                    <a:pt x="13293" y="36770"/>
                  </a:lnTo>
                  <a:cubicBezTo>
                    <a:pt x="13293" y="36770"/>
                    <a:pt x="3569" y="21025"/>
                    <a:pt x="69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039;p49">
              <a:extLst>
                <a:ext uri="{FF2B5EF4-FFF2-40B4-BE49-F238E27FC236}">
                  <a16:creationId xmlns:a16="http://schemas.microsoft.com/office/drawing/2014/main" id="{BD8776EF-0F87-28A1-AD58-D415138564C8}"/>
                </a:ext>
              </a:extLst>
            </p:cNvPr>
            <p:cNvSpPr/>
            <p:nvPr/>
          </p:nvSpPr>
          <p:spPr>
            <a:xfrm>
              <a:off x="1087800" y="3437275"/>
              <a:ext cx="720825" cy="331575"/>
            </a:xfrm>
            <a:custGeom>
              <a:avLst/>
              <a:gdLst/>
              <a:ahLst/>
              <a:cxnLst/>
              <a:rect l="l" t="t" r="r" b="b"/>
              <a:pathLst>
                <a:path w="28833" h="13263" extrusionOk="0">
                  <a:moveTo>
                    <a:pt x="21881" y="0"/>
                  </a:moveTo>
                  <a:cubicBezTo>
                    <a:pt x="21585" y="0"/>
                    <a:pt x="19191" y="1409"/>
                    <a:pt x="19191" y="1409"/>
                  </a:cubicBezTo>
                  <a:lnTo>
                    <a:pt x="0" y="7128"/>
                  </a:lnTo>
                  <a:cubicBezTo>
                    <a:pt x="0" y="7128"/>
                    <a:pt x="6333" y="13263"/>
                    <a:pt x="15665" y="13263"/>
                  </a:cubicBezTo>
                  <a:cubicBezTo>
                    <a:pt x="19604" y="13263"/>
                    <a:pt x="24077" y="12170"/>
                    <a:pt x="28833" y="9062"/>
                  </a:cubicBezTo>
                  <a:lnTo>
                    <a:pt x="28833" y="9062"/>
                  </a:lnTo>
                  <a:cubicBezTo>
                    <a:pt x="25031" y="10392"/>
                    <a:pt x="21632" y="10865"/>
                    <a:pt x="18720" y="10865"/>
                  </a:cubicBezTo>
                  <a:cubicBezTo>
                    <a:pt x="11549" y="10865"/>
                    <a:pt x="7334" y="7996"/>
                    <a:pt x="7334" y="7996"/>
                  </a:cubicBezTo>
                  <a:cubicBezTo>
                    <a:pt x="7334" y="7996"/>
                    <a:pt x="14821" y="5251"/>
                    <a:pt x="19889" y="1624"/>
                  </a:cubicBezTo>
                  <a:cubicBezTo>
                    <a:pt x="21600" y="400"/>
                    <a:pt x="22038" y="0"/>
                    <a:pt x="21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040;p49">
              <a:extLst>
                <a:ext uri="{FF2B5EF4-FFF2-40B4-BE49-F238E27FC236}">
                  <a16:creationId xmlns:a16="http://schemas.microsoft.com/office/drawing/2014/main" id="{A730104B-CDD3-FBD1-3AFF-1F2B80DCF799}"/>
                </a:ext>
              </a:extLst>
            </p:cNvPr>
            <p:cNvSpPr/>
            <p:nvPr/>
          </p:nvSpPr>
          <p:spPr>
            <a:xfrm>
              <a:off x="1983200" y="775075"/>
              <a:ext cx="615175" cy="1122950"/>
            </a:xfrm>
            <a:custGeom>
              <a:avLst/>
              <a:gdLst/>
              <a:ahLst/>
              <a:cxnLst/>
              <a:rect l="l" t="t" r="r" b="b"/>
              <a:pathLst>
                <a:path w="24607" h="44918" extrusionOk="0">
                  <a:moveTo>
                    <a:pt x="1" y="1"/>
                  </a:moveTo>
                  <a:lnTo>
                    <a:pt x="150" y="44917"/>
                  </a:lnTo>
                  <a:lnTo>
                    <a:pt x="24607" y="35954"/>
                  </a:lnTo>
                  <a:cubicBezTo>
                    <a:pt x="24029" y="255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041;p49">
              <a:extLst>
                <a:ext uri="{FF2B5EF4-FFF2-40B4-BE49-F238E27FC236}">
                  <a16:creationId xmlns:a16="http://schemas.microsoft.com/office/drawing/2014/main" id="{AE903CC2-5CF1-F327-21CB-61F7D8FD542A}"/>
                </a:ext>
              </a:extLst>
            </p:cNvPr>
            <p:cNvSpPr/>
            <p:nvPr/>
          </p:nvSpPr>
          <p:spPr>
            <a:xfrm>
              <a:off x="965800" y="3368225"/>
              <a:ext cx="825650" cy="269125"/>
            </a:xfrm>
            <a:custGeom>
              <a:avLst/>
              <a:gdLst/>
              <a:ahLst/>
              <a:cxnLst/>
              <a:rect l="l" t="t" r="r" b="b"/>
              <a:pathLst>
                <a:path w="33026" h="10765" extrusionOk="0">
                  <a:moveTo>
                    <a:pt x="33025" y="1"/>
                  </a:moveTo>
                  <a:lnTo>
                    <a:pt x="33025" y="1"/>
                  </a:lnTo>
                  <a:cubicBezTo>
                    <a:pt x="33025" y="1"/>
                    <a:pt x="32490" y="137"/>
                    <a:pt x="31572" y="417"/>
                  </a:cubicBezTo>
                  <a:cubicBezTo>
                    <a:pt x="30654" y="696"/>
                    <a:pt x="29350" y="1105"/>
                    <a:pt x="27811" y="1646"/>
                  </a:cubicBezTo>
                  <a:cubicBezTo>
                    <a:pt x="27039" y="1910"/>
                    <a:pt x="26205" y="2201"/>
                    <a:pt x="25333" y="2533"/>
                  </a:cubicBezTo>
                  <a:cubicBezTo>
                    <a:pt x="24446" y="2821"/>
                    <a:pt x="23509" y="3119"/>
                    <a:pt x="22550" y="3459"/>
                  </a:cubicBezTo>
                  <a:cubicBezTo>
                    <a:pt x="21593" y="3797"/>
                    <a:pt x="20595" y="4123"/>
                    <a:pt x="19597" y="4495"/>
                  </a:cubicBezTo>
                  <a:cubicBezTo>
                    <a:pt x="18602" y="4876"/>
                    <a:pt x="17563" y="5182"/>
                    <a:pt x="16539" y="5529"/>
                  </a:cubicBezTo>
                  <a:cubicBezTo>
                    <a:pt x="15518" y="5883"/>
                    <a:pt x="14495" y="6237"/>
                    <a:pt x="13490" y="6585"/>
                  </a:cubicBezTo>
                  <a:cubicBezTo>
                    <a:pt x="12478" y="6912"/>
                    <a:pt x="11481" y="7234"/>
                    <a:pt x="10517" y="7546"/>
                  </a:cubicBezTo>
                  <a:cubicBezTo>
                    <a:pt x="9548" y="7839"/>
                    <a:pt x="8631" y="8205"/>
                    <a:pt x="7736" y="8451"/>
                  </a:cubicBezTo>
                  <a:cubicBezTo>
                    <a:pt x="6844" y="8711"/>
                    <a:pt x="6006" y="8982"/>
                    <a:pt x="5231" y="9233"/>
                  </a:cubicBezTo>
                  <a:cubicBezTo>
                    <a:pt x="4454" y="9478"/>
                    <a:pt x="3736" y="9668"/>
                    <a:pt x="3102" y="9867"/>
                  </a:cubicBezTo>
                  <a:cubicBezTo>
                    <a:pt x="2465" y="10059"/>
                    <a:pt x="1914" y="10230"/>
                    <a:pt x="1453" y="10350"/>
                  </a:cubicBezTo>
                  <a:cubicBezTo>
                    <a:pt x="993" y="10470"/>
                    <a:pt x="633" y="10595"/>
                    <a:pt x="382" y="10655"/>
                  </a:cubicBezTo>
                  <a:lnTo>
                    <a:pt x="1" y="10758"/>
                  </a:lnTo>
                  <a:cubicBezTo>
                    <a:pt x="1" y="10758"/>
                    <a:pt x="145" y="10765"/>
                    <a:pt x="416" y="10765"/>
                  </a:cubicBezTo>
                  <a:cubicBezTo>
                    <a:pt x="673" y="10765"/>
                    <a:pt x="1043" y="10758"/>
                    <a:pt x="1511" y="10733"/>
                  </a:cubicBezTo>
                  <a:cubicBezTo>
                    <a:pt x="1995" y="10717"/>
                    <a:pt x="2580" y="10681"/>
                    <a:pt x="3243" y="10600"/>
                  </a:cubicBezTo>
                  <a:cubicBezTo>
                    <a:pt x="3907" y="10523"/>
                    <a:pt x="4667" y="10469"/>
                    <a:pt x="5476" y="10325"/>
                  </a:cubicBezTo>
                  <a:cubicBezTo>
                    <a:pt x="6289" y="10191"/>
                    <a:pt x="7171" y="10044"/>
                    <a:pt x="8096" y="9863"/>
                  </a:cubicBezTo>
                  <a:cubicBezTo>
                    <a:pt x="9030" y="9705"/>
                    <a:pt x="9990" y="9452"/>
                    <a:pt x="10988" y="9201"/>
                  </a:cubicBezTo>
                  <a:cubicBezTo>
                    <a:pt x="11980" y="8934"/>
                    <a:pt x="13026" y="8717"/>
                    <a:pt x="14054" y="8389"/>
                  </a:cubicBezTo>
                  <a:cubicBezTo>
                    <a:pt x="15081" y="8057"/>
                    <a:pt x="16124" y="7722"/>
                    <a:pt x="17169" y="7384"/>
                  </a:cubicBezTo>
                  <a:cubicBezTo>
                    <a:pt x="18203" y="7023"/>
                    <a:pt x="19256" y="6708"/>
                    <a:pt x="20247" y="6281"/>
                  </a:cubicBezTo>
                  <a:cubicBezTo>
                    <a:pt x="21252" y="5888"/>
                    <a:pt x="22224" y="5461"/>
                    <a:pt x="23172" y="5069"/>
                  </a:cubicBezTo>
                  <a:cubicBezTo>
                    <a:pt x="24122" y="4680"/>
                    <a:pt x="25027" y="4271"/>
                    <a:pt x="25886" y="3888"/>
                  </a:cubicBezTo>
                  <a:cubicBezTo>
                    <a:pt x="26732" y="3476"/>
                    <a:pt x="27522" y="3064"/>
                    <a:pt x="28249" y="2681"/>
                  </a:cubicBezTo>
                  <a:cubicBezTo>
                    <a:pt x="29708" y="1926"/>
                    <a:pt x="30900" y="1253"/>
                    <a:pt x="31731" y="774"/>
                  </a:cubicBezTo>
                  <a:cubicBezTo>
                    <a:pt x="32562" y="295"/>
                    <a:pt x="33025" y="1"/>
                    <a:pt x="3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042;p49">
              <a:extLst>
                <a:ext uri="{FF2B5EF4-FFF2-40B4-BE49-F238E27FC236}">
                  <a16:creationId xmlns:a16="http://schemas.microsoft.com/office/drawing/2014/main" id="{199798A6-D300-A378-F40B-D36E318DCB18}"/>
                </a:ext>
              </a:extLst>
            </p:cNvPr>
            <p:cNvSpPr/>
            <p:nvPr/>
          </p:nvSpPr>
          <p:spPr>
            <a:xfrm>
              <a:off x="2368675" y="4338125"/>
              <a:ext cx="1936175" cy="241550"/>
            </a:xfrm>
            <a:custGeom>
              <a:avLst/>
              <a:gdLst/>
              <a:ahLst/>
              <a:cxnLst/>
              <a:rect l="l" t="t" r="r" b="b"/>
              <a:pathLst>
                <a:path w="77447" h="9662" extrusionOk="0">
                  <a:moveTo>
                    <a:pt x="77447" y="1"/>
                  </a:moveTo>
                  <a:lnTo>
                    <a:pt x="77447" y="1"/>
                  </a:lnTo>
                  <a:cubicBezTo>
                    <a:pt x="59519" y="5218"/>
                    <a:pt x="44071" y="6839"/>
                    <a:pt x="31792" y="6839"/>
                  </a:cubicBezTo>
                  <a:cubicBezTo>
                    <a:pt x="11619" y="6839"/>
                    <a:pt x="1" y="2462"/>
                    <a:pt x="0" y="2462"/>
                  </a:cubicBezTo>
                  <a:lnTo>
                    <a:pt x="0" y="2462"/>
                  </a:lnTo>
                  <a:cubicBezTo>
                    <a:pt x="1" y="2463"/>
                    <a:pt x="13004" y="9661"/>
                    <a:pt x="34189" y="9661"/>
                  </a:cubicBezTo>
                  <a:cubicBezTo>
                    <a:pt x="46252" y="9661"/>
                    <a:pt x="60968" y="7327"/>
                    <a:pt x="77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043;p49">
              <a:extLst>
                <a:ext uri="{FF2B5EF4-FFF2-40B4-BE49-F238E27FC236}">
                  <a16:creationId xmlns:a16="http://schemas.microsoft.com/office/drawing/2014/main" id="{6AD54C61-BBD1-CBFD-23AB-8235841A5402}"/>
                </a:ext>
              </a:extLst>
            </p:cNvPr>
            <p:cNvSpPr/>
            <p:nvPr/>
          </p:nvSpPr>
          <p:spPr>
            <a:xfrm>
              <a:off x="2670550" y="1377300"/>
              <a:ext cx="1334925" cy="224675"/>
            </a:xfrm>
            <a:custGeom>
              <a:avLst/>
              <a:gdLst/>
              <a:ahLst/>
              <a:cxnLst/>
              <a:rect l="l" t="t" r="r" b="b"/>
              <a:pathLst>
                <a:path w="53397" h="8987" extrusionOk="0">
                  <a:moveTo>
                    <a:pt x="23133" y="0"/>
                  </a:moveTo>
                  <a:cubicBezTo>
                    <a:pt x="11214" y="0"/>
                    <a:pt x="2579" y="2075"/>
                    <a:pt x="1976" y="2223"/>
                  </a:cubicBezTo>
                  <a:cubicBezTo>
                    <a:pt x="749" y="2525"/>
                    <a:pt x="0" y="3765"/>
                    <a:pt x="304" y="4992"/>
                  </a:cubicBezTo>
                  <a:cubicBezTo>
                    <a:pt x="561" y="6033"/>
                    <a:pt x="1496" y="6732"/>
                    <a:pt x="2522" y="6732"/>
                  </a:cubicBezTo>
                  <a:cubicBezTo>
                    <a:pt x="2704" y="6732"/>
                    <a:pt x="2888" y="6710"/>
                    <a:pt x="3073" y="6665"/>
                  </a:cubicBezTo>
                  <a:cubicBezTo>
                    <a:pt x="3213" y="6629"/>
                    <a:pt x="11611" y="4611"/>
                    <a:pt x="23195" y="4611"/>
                  </a:cubicBezTo>
                  <a:cubicBezTo>
                    <a:pt x="31229" y="4611"/>
                    <a:pt x="40795" y="5582"/>
                    <a:pt x="50203" y="8858"/>
                  </a:cubicBezTo>
                  <a:cubicBezTo>
                    <a:pt x="50444" y="8943"/>
                    <a:pt x="50699" y="8987"/>
                    <a:pt x="50956" y="8987"/>
                  </a:cubicBezTo>
                  <a:cubicBezTo>
                    <a:pt x="52071" y="8987"/>
                    <a:pt x="53024" y="8182"/>
                    <a:pt x="53210" y="7081"/>
                  </a:cubicBezTo>
                  <a:cubicBezTo>
                    <a:pt x="53397" y="5980"/>
                    <a:pt x="52761" y="4907"/>
                    <a:pt x="51707" y="4540"/>
                  </a:cubicBezTo>
                  <a:cubicBezTo>
                    <a:pt x="41659" y="1040"/>
                    <a:pt x="31573" y="0"/>
                    <a:pt x="23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44;p49">
              <a:extLst>
                <a:ext uri="{FF2B5EF4-FFF2-40B4-BE49-F238E27FC236}">
                  <a16:creationId xmlns:a16="http://schemas.microsoft.com/office/drawing/2014/main" id="{E445E605-F8E2-A372-B793-CBC00A4782DE}"/>
                </a:ext>
              </a:extLst>
            </p:cNvPr>
            <p:cNvSpPr/>
            <p:nvPr/>
          </p:nvSpPr>
          <p:spPr>
            <a:xfrm>
              <a:off x="1983200" y="775075"/>
              <a:ext cx="214375" cy="1055150"/>
            </a:xfrm>
            <a:custGeom>
              <a:avLst/>
              <a:gdLst/>
              <a:ahLst/>
              <a:cxnLst/>
              <a:rect l="l" t="t" r="r" b="b"/>
              <a:pathLst>
                <a:path w="8575" h="42206" extrusionOk="0">
                  <a:moveTo>
                    <a:pt x="1" y="1"/>
                  </a:moveTo>
                  <a:lnTo>
                    <a:pt x="112" y="33502"/>
                  </a:lnTo>
                  <a:lnTo>
                    <a:pt x="7549" y="42205"/>
                  </a:lnTo>
                  <a:cubicBezTo>
                    <a:pt x="8575" y="27693"/>
                    <a:pt x="6296" y="13167"/>
                    <a:pt x="99" y="14"/>
                  </a:cubicBezTo>
                  <a:cubicBezTo>
                    <a:pt x="37" y="5"/>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45;p49">
              <a:extLst>
                <a:ext uri="{FF2B5EF4-FFF2-40B4-BE49-F238E27FC236}">
                  <a16:creationId xmlns:a16="http://schemas.microsoft.com/office/drawing/2014/main" id="{A6FA6E9F-0608-25C4-6131-3B4240245967}"/>
                </a:ext>
              </a:extLst>
            </p:cNvPr>
            <p:cNvSpPr/>
            <p:nvPr/>
          </p:nvSpPr>
          <p:spPr>
            <a:xfrm>
              <a:off x="2056925" y="948400"/>
              <a:ext cx="136225" cy="881825"/>
            </a:xfrm>
            <a:custGeom>
              <a:avLst/>
              <a:gdLst/>
              <a:ahLst/>
              <a:cxnLst/>
              <a:rect l="l" t="t" r="r" b="b"/>
              <a:pathLst>
                <a:path w="5449" h="35273" extrusionOk="0">
                  <a:moveTo>
                    <a:pt x="1" y="1"/>
                  </a:moveTo>
                  <a:lnTo>
                    <a:pt x="102" y="30007"/>
                  </a:lnTo>
                  <a:lnTo>
                    <a:pt x="4600" y="35272"/>
                  </a:lnTo>
                  <a:cubicBezTo>
                    <a:pt x="5449" y="23262"/>
                    <a:pt x="4026" y="1124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46;p49">
              <a:extLst>
                <a:ext uri="{FF2B5EF4-FFF2-40B4-BE49-F238E27FC236}">
                  <a16:creationId xmlns:a16="http://schemas.microsoft.com/office/drawing/2014/main" id="{89E8FFEE-9DE5-2E77-6FC5-4902EABAA5C9}"/>
                </a:ext>
              </a:extLst>
            </p:cNvPr>
            <p:cNvSpPr/>
            <p:nvPr/>
          </p:nvSpPr>
          <p:spPr>
            <a:xfrm>
              <a:off x="1693400" y="2240850"/>
              <a:ext cx="179750" cy="179775"/>
            </a:xfrm>
            <a:custGeom>
              <a:avLst/>
              <a:gdLst/>
              <a:ahLst/>
              <a:cxnLst/>
              <a:rect l="l" t="t" r="r" b="b"/>
              <a:pathLst>
                <a:path w="7190" h="7191" extrusionOk="0">
                  <a:moveTo>
                    <a:pt x="3595" y="1"/>
                  </a:moveTo>
                  <a:cubicBezTo>
                    <a:pt x="1611" y="1"/>
                    <a:pt x="1" y="1611"/>
                    <a:pt x="1" y="3596"/>
                  </a:cubicBezTo>
                  <a:cubicBezTo>
                    <a:pt x="1" y="5581"/>
                    <a:pt x="1609" y="7191"/>
                    <a:pt x="3595" y="7191"/>
                  </a:cubicBezTo>
                  <a:cubicBezTo>
                    <a:pt x="5581" y="7191"/>
                    <a:pt x="7189" y="5581"/>
                    <a:pt x="7189" y="3596"/>
                  </a:cubicBezTo>
                  <a:cubicBezTo>
                    <a:pt x="7189" y="1611"/>
                    <a:pt x="5579" y="1"/>
                    <a:pt x="3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47;p49">
              <a:extLst>
                <a:ext uri="{FF2B5EF4-FFF2-40B4-BE49-F238E27FC236}">
                  <a16:creationId xmlns:a16="http://schemas.microsoft.com/office/drawing/2014/main" id="{C9E2DAD7-4CF1-4517-F5BE-33EC0D322DC1}"/>
                </a:ext>
              </a:extLst>
            </p:cNvPr>
            <p:cNvSpPr/>
            <p:nvPr/>
          </p:nvSpPr>
          <p:spPr>
            <a:xfrm>
              <a:off x="2430175" y="661300"/>
              <a:ext cx="1386700" cy="905300"/>
            </a:xfrm>
            <a:custGeom>
              <a:avLst/>
              <a:gdLst/>
              <a:ahLst/>
              <a:cxnLst/>
              <a:rect l="l" t="t" r="r" b="b"/>
              <a:pathLst>
                <a:path w="55468" h="36212" extrusionOk="0">
                  <a:moveTo>
                    <a:pt x="39871" y="0"/>
                  </a:moveTo>
                  <a:cubicBezTo>
                    <a:pt x="39871" y="0"/>
                    <a:pt x="20635" y="2621"/>
                    <a:pt x="0" y="10647"/>
                  </a:cubicBezTo>
                  <a:cubicBezTo>
                    <a:pt x="0" y="10647"/>
                    <a:pt x="7096" y="21921"/>
                    <a:pt x="10861" y="35014"/>
                  </a:cubicBezTo>
                  <a:cubicBezTo>
                    <a:pt x="10861" y="35014"/>
                    <a:pt x="11604" y="35384"/>
                    <a:pt x="11978" y="35384"/>
                  </a:cubicBezTo>
                  <a:cubicBezTo>
                    <a:pt x="12001" y="35384"/>
                    <a:pt x="12022" y="35383"/>
                    <a:pt x="12042" y="35380"/>
                  </a:cubicBezTo>
                  <a:cubicBezTo>
                    <a:pt x="19732" y="34264"/>
                    <a:pt x="27658" y="33244"/>
                    <a:pt x="35465" y="33244"/>
                  </a:cubicBezTo>
                  <a:cubicBezTo>
                    <a:pt x="42303" y="33244"/>
                    <a:pt x="49050" y="34026"/>
                    <a:pt x="55468" y="36211"/>
                  </a:cubicBezTo>
                  <a:cubicBezTo>
                    <a:pt x="55435" y="27674"/>
                    <a:pt x="52908" y="13838"/>
                    <a:pt x="398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8;p49">
              <a:extLst>
                <a:ext uri="{FF2B5EF4-FFF2-40B4-BE49-F238E27FC236}">
                  <a16:creationId xmlns:a16="http://schemas.microsoft.com/office/drawing/2014/main" id="{6603E0E3-F1F0-6A6F-1832-000DD2A82838}"/>
                </a:ext>
              </a:extLst>
            </p:cNvPr>
            <p:cNvSpPr/>
            <p:nvPr/>
          </p:nvSpPr>
          <p:spPr>
            <a:xfrm>
              <a:off x="2624675" y="775075"/>
              <a:ext cx="1080625" cy="759100"/>
            </a:xfrm>
            <a:custGeom>
              <a:avLst/>
              <a:gdLst/>
              <a:ahLst/>
              <a:cxnLst/>
              <a:rect l="l" t="t" r="r" b="b"/>
              <a:pathLst>
                <a:path w="43225" h="30364" extrusionOk="0">
                  <a:moveTo>
                    <a:pt x="28574" y="1"/>
                  </a:moveTo>
                  <a:cubicBezTo>
                    <a:pt x="28573" y="1"/>
                    <a:pt x="16884" y="764"/>
                    <a:pt x="2070" y="5913"/>
                  </a:cubicBezTo>
                  <a:cubicBezTo>
                    <a:pt x="5239" y="7794"/>
                    <a:pt x="3367" y="13726"/>
                    <a:pt x="791" y="13726"/>
                  </a:cubicBezTo>
                  <a:cubicBezTo>
                    <a:pt x="533" y="13726"/>
                    <a:pt x="268" y="13667"/>
                    <a:pt x="1" y="13538"/>
                  </a:cubicBezTo>
                  <a:lnTo>
                    <a:pt x="1" y="13538"/>
                  </a:lnTo>
                  <a:cubicBezTo>
                    <a:pt x="1" y="13538"/>
                    <a:pt x="4751" y="20863"/>
                    <a:pt x="7099" y="30347"/>
                  </a:cubicBezTo>
                  <a:cubicBezTo>
                    <a:pt x="13833" y="29412"/>
                    <a:pt x="20691" y="28648"/>
                    <a:pt x="27465" y="28648"/>
                  </a:cubicBezTo>
                  <a:cubicBezTo>
                    <a:pt x="32805" y="28648"/>
                    <a:pt x="38092" y="29123"/>
                    <a:pt x="43225" y="30363"/>
                  </a:cubicBezTo>
                  <a:cubicBezTo>
                    <a:pt x="42330" y="21595"/>
                    <a:pt x="37439" y="12109"/>
                    <a:pt x="33990" y="5734"/>
                  </a:cubicBezTo>
                  <a:cubicBezTo>
                    <a:pt x="33990" y="5734"/>
                    <a:pt x="27639" y="5672"/>
                    <a:pt x="28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49;p49">
              <a:extLst>
                <a:ext uri="{FF2B5EF4-FFF2-40B4-BE49-F238E27FC236}">
                  <a16:creationId xmlns:a16="http://schemas.microsoft.com/office/drawing/2014/main" id="{E3FFBA0B-7B7C-B491-29EE-DF93DCCC114A}"/>
                </a:ext>
              </a:extLst>
            </p:cNvPr>
            <p:cNvSpPr/>
            <p:nvPr/>
          </p:nvSpPr>
          <p:spPr>
            <a:xfrm>
              <a:off x="3165025" y="921200"/>
              <a:ext cx="962875" cy="680825"/>
            </a:xfrm>
            <a:custGeom>
              <a:avLst/>
              <a:gdLst/>
              <a:ahLst/>
              <a:cxnLst/>
              <a:rect l="l" t="t" r="r" b="b"/>
              <a:pathLst>
                <a:path w="38515" h="27233" extrusionOk="0">
                  <a:moveTo>
                    <a:pt x="18599" y="0"/>
                  </a:moveTo>
                  <a:cubicBezTo>
                    <a:pt x="12402" y="0"/>
                    <a:pt x="5704" y="279"/>
                    <a:pt x="0" y="1157"/>
                  </a:cubicBezTo>
                  <a:cubicBezTo>
                    <a:pt x="0" y="1157"/>
                    <a:pt x="1454" y="17299"/>
                    <a:pt x="49" y="23035"/>
                  </a:cubicBezTo>
                  <a:cubicBezTo>
                    <a:pt x="49" y="23035"/>
                    <a:pt x="768" y="23010"/>
                    <a:pt x="2022" y="23010"/>
                  </a:cubicBezTo>
                  <a:cubicBezTo>
                    <a:pt x="6919" y="23010"/>
                    <a:pt x="19988" y="23388"/>
                    <a:pt x="30424" y="27102"/>
                  </a:cubicBezTo>
                  <a:cubicBezTo>
                    <a:pt x="30691" y="27197"/>
                    <a:pt x="30950" y="27232"/>
                    <a:pt x="31181" y="27232"/>
                  </a:cubicBezTo>
                  <a:cubicBezTo>
                    <a:pt x="31450" y="27232"/>
                    <a:pt x="31681" y="27185"/>
                    <a:pt x="31842" y="27131"/>
                  </a:cubicBezTo>
                  <a:cubicBezTo>
                    <a:pt x="31842" y="27131"/>
                    <a:pt x="37723" y="19147"/>
                    <a:pt x="38515" y="831"/>
                  </a:cubicBezTo>
                  <a:cubicBezTo>
                    <a:pt x="38515" y="831"/>
                    <a:pt x="29305" y="0"/>
                    <a:pt x="18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50;p49">
              <a:extLst>
                <a:ext uri="{FF2B5EF4-FFF2-40B4-BE49-F238E27FC236}">
                  <a16:creationId xmlns:a16="http://schemas.microsoft.com/office/drawing/2014/main" id="{6B36A2EA-38E5-2BD3-817E-8AEB87615990}"/>
                </a:ext>
              </a:extLst>
            </p:cNvPr>
            <p:cNvSpPr/>
            <p:nvPr/>
          </p:nvSpPr>
          <p:spPr>
            <a:xfrm>
              <a:off x="3212875" y="979325"/>
              <a:ext cx="849650" cy="602325"/>
            </a:xfrm>
            <a:custGeom>
              <a:avLst/>
              <a:gdLst/>
              <a:ahLst/>
              <a:cxnLst/>
              <a:rect l="l" t="t" r="r" b="b"/>
              <a:pathLst>
                <a:path w="33986" h="24093" extrusionOk="0">
                  <a:moveTo>
                    <a:pt x="11746" y="1"/>
                  </a:moveTo>
                  <a:cubicBezTo>
                    <a:pt x="8637" y="1"/>
                    <a:pt x="6012" y="50"/>
                    <a:pt x="4576" y="142"/>
                  </a:cubicBezTo>
                  <a:cubicBezTo>
                    <a:pt x="5055" y="2540"/>
                    <a:pt x="3246" y="4015"/>
                    <a:pt x="1603" y="4015"/>
                  </a:cubicBezTo>
                  <a:cubicBezTo>
                    <a:pt x="1008" y="4015"/>
                    <a:pt x="435" y="3821"/>
                    <a:pt x="1" y="3408"/>
                  </a:cubicBezTo>
                  <a:lnTo>
                    <a:pt x="1" y="3408"/>
                  </a:lnTo>
                  <a:cubicBezTo>
                    <a:pt x="977" y="9261"/>
                    <a:pt x="1380" y="16888"/>
                    <a:pt x="1025" y="20691"/>
                  </a:cubicBezTo>
                  <a:cubicBezTo>
                    <a:pt x="5958" y="20737"/>
                    <a:pt x="16176" y="20810"/>
                    <a:pt x="26424" y="24092"/>
                  </a:cubicBezTo>
                  <a:cubicBezTo>
                    <a:pt x="30350" y="18044"/>
                    <a:pt x="32561" y="12198"/>
                    <a:pt x="33985" y="6024"/>
                  </a:cubicBezTo>
                  <a:lnTo>
                    <a:pt x="33985" y="6024"/>
                  </a:lnTo>
                  <a:cubicBezTo>
                    <a:pt x="33892" y="6043"/>
                    <a:pt x="33798" y="6052"/>
                    <a:pt x="33705" y="6052"/>
                  </a:cubicBezTo>
                  <a:cubicBezTo>
                    <a:pt x="31826" y="6052"/>
                    <a:pt x="29942" y="2327"/>
                    <a:pt x="32024" y="795"/>
                  </a:cubicBezTo>
                  <a:cubicBezTo>
                    <a:pt x="28126" y="246"/>
                    <a:pt x="18718" y="1"/>
                    <a:pt x="11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51;p49">
              <a:extLst>
                <a:ext uri="{FF2B5EF4-FFF2-40B4-BE49-F238E27FC236}">
                  <a16:creationId xmlns:a16="http://schemas.microsoft.com/office/drawing/2014/main" id="{E7E97A93-9EBF-F6E2-B94B-974BA657A8F7}"/>
                </a:ext>
              </a:extLst>
            </p:cNvPr>
            <p:cNvSpPr/>
            <p:nvPr/>
          </p:nvSpPr>
          <p:spPr>
            <a:xfrm>
              <a:off x="2736300" y="890200"/>
              <a:ext cx="1331650" cy="676400"/>
            </a:xfrm>
            <a:custGeom>
              <a:avLst/>
              <a:gdLst/>
              <a:ahLst/>
              <a:cxnLst/>
              <a:rect l="l" t="t" r="r" b="b"/>
              <a:pathLst>
                <a:path w="53266" h="27056" extrusionOk="0">
                  <a:moveTo>
                    <a:pt x="15361" y="1"/>
                  </a:moveTo>
                  <a:cubicBezTo>
                    <a:pt x="5772" y="8972"/>
                    <a:pt x="1529" y="18368"/>
                    <a:pt x="0" y="26212"/>
                  </a:cubicBezTo>
                  <a:lnTo>
                    <a:pt x="0" y="26212"/>
                  </a:lnTo>
                  <a:cubicBezTo>
                    <a:pt x="7233" y="25036"/>
                    <a:pt x="14547" y="24161"/>
                    <a:pt x="21924" y="24161"/>
                  </a:cubicBezTo>
                  <a:cubicBezTo>
                    <a:pt x="28971" y="24161"/>
                    <a:pt x="36076" y="24960"/>
                    <a:pt x="43223" y="27055"/>
                  </a:cubicBezTo>
                  <a:cubicBezTo>
                    <a:pt x="47309" y="17119"/>
                    <a:pt x="53266" y="7408"/>
                    <a:pt x="53266" y="7408"/>
                  </a:cubicBezTo>
                  <a:cubicBezTo>
                    <a:pt x="43681" y="3486"/>
                    <a:pt x="15361" y="1"/>
                    <a:pt x="15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52;p49">
              <a:extLst>
                <a:ext uri="{FF2B5EF4-FFF2-40B4-BE49-F238E27FC236}">
                  <a16:creationId xmlns:a16="http://schemas.microsoft.com/office/drawing/2014/main" id="{E2AFA22A-5D2E-36FB-0EAF-2231D767D0D7}"/>
                </a:ext>
              </a:extLst>
            </p:cNvPr>
            <p:cNvSpPr/>
            <p:nvPr/>
          </p:nvSpPr>
          <p:spPr>
            <a:xfrm>
              <a:off x="2871650" y="988250"/>
              <a:ext cx="964850" cy="548450"/>
            </a:xfrm>
            <a:custGeom>
              <a:avLst/>
              <a:gdLst/>
              <a:ahLst/>
              <a:cxnLst/>
              <a:rect l="l" t="t" r="r" b="b"/>
              <a:pathLst>
                <a:path w="38594" h="21938" extrusionOk="0">
                  <a:moveTo>
                    <a:pt x="16264" y="1"/>
                  </a:moveTo>
                  <a:cubicBezTo>
                    <a:pt x="15473" y="3873"/>
                    <a:pt x="12121" y="6039"/>
                    <a:pt x="8794" y="6039"/>
                  </a:cubicBezTo>
                  <a:cubicBezTo>
                    <a:pt x="8004" y="6039"/>
                    <a:pt x="7214" y="5916"/>
                    <a:pt x="6461" y="5665"/>
                  </a:cubicBezTo>
                  <a:cubicBezTo>
                    <a:pt x="2951" y="11612"/>
                    <a:pt x="1016" y="16808"/>
                    <a:pt x="1" y="21477"/>
                  </a:cubicBezTo>
                  <a:cubicBezTo>
                    <a:pt x="5525" y="20740"/>
                    <a:pt x="10844" y="20244"/>
                    <a:pt x="16292" y="20244"/>
                  </a:cubicBezTo>
                  <a:cubicBezTo>
                    <a:pt x="21666" y="20244"/>
                    <a:pt x="27165" y="20726"/>
                    <a:pt x="33109" y="21938"/>
                  </a:cubicBezTo>
                  <a:cubicBezTo>
                    <a:pt x="34671" y="18238"/>
                    <a:pt x="36540" y="14974"/>
                    <a:pt x="38594" y="11656"/>
                  </a:cubicBezTo>
                  <a:cubicBezTo>
                    <a:pt x="36306" y="10566"/>
                    <a:pt x="34454" y="7951"/>
                    <a:pt x="36415" y="4030"/>
                  </a:cubicBezTo>
                  <a:lnTo>
                    <a:pt x="16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053;p49">
              <a:extLst>
                <a:ext uri="{FF2B5EF4-FFF2-40B4-BE49-F238E27FC236}">
                  <a16:creationId xmlns:a16="http://schemas.microsoft.com/office/drawing/2014/main" id="{D3ED2787-18DA-6AC1-9966-0A066195C4D7}"/>
                </a:ext>
              </a:extLst>
            </p:cNvPr>
            <p:cNvSpPr/>
            <p:nvPr/>
          </p:nvSpPr>
          <p:spPr>
            <a:xfrm>
              <a:off x="1766250" y="3506925"/>
              <a:ext cx="630050" cy="1585125"/>
            </a:xfrm>
            <a:custGeom>
              <a:avLst/>
              <a:gdLst/>
              <a:ahLst/>
              <a:cxnLst/>
              <a:rect l="l" t="t" r="r" b="b"/>
              <a:pathLst>
                <a:path w="25202" h="63405" extrusionOk="0">
                  <a:moveTo>
                    <a:pt x="11657" y="1"/>
                  </a:moveTo>
                  <a:lnTo>
                    <a:pt x="11657" y="1"/>
                  </a:lnTo>
                  <a:cubicBezTo>
                    <a:pt x="5005" y="7728"/>
                    <a:pt x="13724" y="24405"/>
                    <a:pt x="12421" y="34928"/>
                  </a:cubicBezTo>
                  <a:cubicBezTo>
                    <a:pt x="12203" y="36688"/>
                    <a:pt x="2352" y="54385"/>
                    <a:pt x="356" y="57956"/>
                  </a:cubicBezTo>
                  <a:cubicBezTo>
                    <a:pt x="347" y="57962"/>
                    <a:pt x="339" y="57966"/>
                    <a:pt x="330" y="57972"/>
                  </a:cubicBezTo>
                  <a:cubicBezTo>
                    <a:pt x="331" y="57978"/>
                    <a:pt x="334" y="57985"/>
                    <a:pt x="337" y="57991"/>
                  </a:cubicBezTo>
                  <a:cubicBezTo>
                    <a:pt x="122" y="58374"/>
                    <a:pt x="1" y="58593"/>
                    <a:pt x="1" y="58593"/>
                  </a:cubicBezTo>
                  <a:lnTo>
                    <a:pt x="956" y="59439"/>
                  </a:lnTo>
                  <a:cubicBezTo>
                    <a:pt x="1925" y="61156"/>
                    <a:pt x="3657" y="62667"/>
                    <a:pt x="5536" y="63404"/>
                  </a:cubicBezTo>
                  <a:cubicBezTo>
                    <a:pt x="5536" y="63404"/>
                    <a:pt x="3897" y="61688"/>
                    <a:pt x="2562" y="59101"/>
                  </a:cubicBezTo>
                  <a:lnTo>
                    <a:pt x="2562" y="59101"/>
                  </a:lnTo>
                  <a:cubicBezTo>
                    <a:pt x="2562" y="59101"/>
                    <a:pt x="2562" y="59101"/>
                    <a:pt x="2562" y="59101"/>
                  </a:cubicBezTo>
                  <a:cubicBezTo>
                    <a:pt x="2565" y="59101"/>
                    <a:pt x="17203" y="41080"/>
                    <a:pt x="18612" y="36623"/>
                  </a:cubicBezTo>
                  <a:cubicBezTo>
                    <a:pt x="24405" y="18289"/>
                    <a:pt x="25201" y="3555"/>
                    <a:pt x="25201" y="3555"/>
                  </a:cubicBezTo>
                  <a:lnTo>
                    <a:pt x="25201" y="3555"/>
                  </a:lnTo>
                  <a:cubicBezTo>
                    <a:pt x="25044" y="3582"/>
                    <a:pt x="24861" y="3595"/>
                    <a:pt x="24655" y="3595"/>
                  </a:cubicBezTo>
                  <a:cubicBezTo>
                    <a:pt x="21234" y="3595"/>
                    <a:pt x="11657" y="1"/>
                    <a:pt x="1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54;p49">
              <a:extLst>
                <a:ext uri="{FF2B5EF4-FFF2-40B4-BE49-F238E27FC236}">
                  <a16:creationId xmlns:a16="http://schemas.microsoft.com/office/drawing/2014/main" id="{B48F2BD2-91B4-F0C6-372A-23F4B35AD9EC}"/>
                </a:ext>
              </a:extLst>
            </p:cNvPr>
            <p:cNvSpPr/>
            <p:nvPr/>
          </p:nvSpPr>
          <p:spPr>
            <a:xfrm>
              <a:off x="2177675" y="3541325"/>
              <a:ext cx="364925" cy="1590050"/>
            </a:xfrm>
            <a:custGeom>
              <a:avLst/>
              <a:gdLst/>
              <a:ahLst/>
              <a:cxnLst/>
              <a:rect l="l" t="t" r="r" b="b"/>
              <a:pathLst>
                <a:path w="14597" h="63602" extrusionOk="0">
                  <a:moveTo>
                    <a:pt x="1" y="0"/>
                  </a:moveTo>
                  <a:cubicBezTo>
                    <a:pt x="4383" y="38632"/>
                    <a:pt x="7091" y="62383"/>
                    <a:pt x="7091" y="62383"/>
                  </a:cubicBezTo>
                  <a:lnTo>
                    <a:pt x="7115" y="62376"/>
                  </a:lnTo>
                  <a:lnTo>
                    <a:pt x="7115" y="62376"/>
                  </a:lnTo>
                  <a:cubicBezTo>
                    <a:pt x="7111" y="62389"/>
                    <a:pt x="7107" y="62399"/>
                    <a:pt x="7102" y="62413"/>
                  </a:cubicBezTo>
                  <a:cubicBezTo>
                    <a:pt x="8293" y="63205"/>
                    <a:pt x="9889" y="63601"/>
                    <a:pt x="11500" y="63601"/>
                  </a:cubicBezTo>
                  <a:cubicBezTo>
                    <a:pt x="12563" y="63601"/>
                    <a:pt x="13632" y="63429"/>
                    <a:pt x="14597" y="63084"/>
                  </a:cubicBezTo>
                  <a:cubicBezTo>
                    <a:pt x="14597" y="63083"/>
                    <a:pt x="12234" y="62868"/>
                    <a:pt x="9527" y="61795"/>
                  </a:cubicBezTo>
                  <a:cubicBezTo>
                    <a:pt x="10573" y="4495"/>
                    <a:pt x="9242" y="2247"/>
                    <a:pt x="9242" y="2247"/>
                  </a:cubicBezTo>
                  <a:lnTo>
                    <a:pt x="9242" y="2247"/>
                  </a:lnTo>
                  <a:cubicBezTo>
                    <a:pt x="9253" y="2484"/>
                    <a:pt x="9012" y="2583"/>
                    <a:pt x="8602" y="2583"/>
                  </a:cubicBezTo>
                  <a:cubicBezTo>
                    <a:pt x="6510" y="2583"/>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55;p49">
              <a:extLst>
                <a:ext uri="{FF2B5EF4-FFF2-40B4-BE49-F238E27FC236}">
                  <a16:creationId xmlns:a16="http://schemas.microsoft.com/office/drawing/2014/main" id="{1F52610F-37C4-B10C-E659-4EDE2CCB72C3}"/>
                </a:ext>
              </a:extLst>
            </p:cNvPr>
            <p:cNvSpPr/>
            <p:nvPr/>
          </p:nvSpPr>
          <p:spPr>
            <a:xfrm>
              <a:off x="2494525" y="3720525"/>
              <a:ext cx="195100" cy="235550"/>
            </a:xfrm>
            <a:custGeom>
              <a:avLst/>
              <a:gdLst/>
              <a:ahLst/>
              <a:cxnLst/>
              <a:rect l="l" t="t" r="r" b="b"/>
              <a:pathLst>
                <a:path w="7804" h="9422" extrusionOk="0">
                  <a:moveTo>
                    <a:pt x="3272" y="0"/>
                  </a:moveTo>
                  <a:lnTo>
                    <a:pt x="343" y="1220"/>
                  </a:lnTo>
                  <a:lnTo>
                    <a:pt x="994" y="2436"/>
                  </a:lnTo>
                  <a:cubicBezTo>
                    <a:pt x="994" y="2436"/>
                    <a:pt x="1" y="7515"/>
                    <a:pt x="897" y="8159"/>
                  </a:cubicBezTo>
                  <a:cubicBezTo>
                    <a:pt x="907" y="8166"/>
                    <a:pt x="917" y="8169"/>
                    <a:pt x="926" y="8169"/>
                  </a:cubicBezTo>
                  <a:cubicBezTo>
                    <a:pt x="1178" y="8169"/>
                    <a:pt x="1481" y="6001"/>
                    <a:pt x="1566" y="5844"/>
                  </a:cubicBezTo>
                  <a:cubicBezTo>
                    <a:pt x="1570" y="5836"/>
                    <a:pt x="1576" y="5833"/>
                    <a:pt x="1582" y="5833"/>
                  </a:cubicBezTo>
                  <a:cubicBezTo>
                    <a:pt x="1772" y="5833"/>
                    <a:pt x="2873" y="9242"/>
                    <a:pt x="3219" y="9242"/>
                  </a:cubicBezTo>
                  <a:cubicBezTo>
                    <a:pt x="3222" y="9242"/>
                    <a:pt x="3224" y="9242"/>
                    <a:pt x="3227" y="9241"/>
                  </a:cubicBezTo>
                  <a:cubicBezTo>
                    <a:pt x="3760" y="9165"/>
                    <a:pt x="2500" y="6149"/>
                    <a:pt x="2744" y="6149"/>
                  </a:cubicBezTo>
                  <a:cubicBezTo>
                    <a:pt x="2745" y="6149"/>
                    <a:pt x="2747" y="6149"/>
                    <a:pt x="2748" y="6149"/>
                  </a:cubicBezTo>
                  <a:cubicBezTo>
                    <a:pt x="3034" y="6189"/>
                    <a:pt x="4785" y="9421"/>
                    <a:pt x="5255" y="9421"/>
                  </a:cubicBezTo>
                  <a:cubicBezTo>
                    <a:pt x="5265" y="9421"/>
                    <a:pt x="5275" y="9420"/>
                    <a:pt x="5284" y="9417"/>
                  </a:cubicBezTo>
                  <a:cubicBezTo>
                    <a:pt x="5614" y="9305"/>
                    <a:pt x="3573" y="6034"/>
                    <a:pt x="3962" y="5721"/>
                  </a:cubicBezTo>
                  <a:cubicBezTo>
                    <a:pt x="3978" y="5708"/>
                    <a:pt x="3996" y="5702"/>
                    <a:pt x="4015" y="5702"/>
                  </a:cubicBezTo>
                  <a:cubicBezTo>
                    <a:pt x="4419" y="5702"/>
                    <a:pt x="5560" y="8323"/>
                    <a:pt x="6046" y="8323"/>
                  </a:cubicBezTo>
                  <a:cubicBezTo>
                    <a:pt x="6088" y="8323"/>
                    <a:pt x="6125" y="8303"/>
                    <a:pt x="6157" y="8261"/>
                  </a:cubicBezTo>
                  <a:cubicBezTo>
                    <a:pt x="6415" y="7908"/>
                    <a:pt x="4409" y="4244"/>
                    <a:pt x="4676" y="3766"/>
                  </a:cubicBezTo>
                  <a:lnTo>
                    <a:pt x="4676" y="3766"/>
                  </a:lnTo>
                  <a:cubicBezTo>
                    <a:pt x="4676" y="3766"/>
                    <a:pt x="6280" y="4296"/>
                    <a:pt x="7019" y="4296"/>
                  </a:cubicBezTo>
                  <a:cubicBezTo>
                    <a:pt x="7803" y="4296"/>
                    <a:pt x="7615" y="3699"/>
                    <a:pt x="3507" y="1238"/>
                  </a:cubicBezTo>
                  <a:lnTo>
                    <a:pt x="3272" y="0"/>
                  </a:ln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56;p49">
              <a:extLst>
                <a:ext uri="{FF2B5EF4-FFF2-40B4-BE49-F238E27FC236}">
                  <a16:creationId xmlns:a16="http://schemas.microsoft.com/office/drawing/2014/main" id="{7C9E01CF-1B1B-5B0E-59EA-07F5DEA9EBE9}"/>
                </a:ext>
              </a:extLst>
            </p:cNvPr>
            <p:cNvSpPr/>
            <p:nvPr/>
          </p:nvSpPr>
          <p:spPr>
            <a:xfrm>
              <a:off x="2282225" y="2960725"/>
              <a:ext cx="297475" cy="802575"/>
            </a:xfrm>
            <a:custGeom>
              <a:avLst/>
              <a:gdLst/>
              <a:ahLst/>
              <a:cxnLst/>
              <a:rect l="l" t="t" r="r" b="b"/>
              <a:pathLst>
                <a:path w="11899" h="32103" extrusionOk="0">
                  <a:moveTo>
                    <a:pt x="4938" y="1"/>
                  </a:moveTo>
                  <a:lnTo>
                    <a:pt x="0" y="1019"/>
                  </a:lnTo>
                  <a:lnTo>
                    <a:pt x="3194" y="18142"/>
                  </a:lnTo>
                  <a:lnTo>
                    <a:pt x="9046" y="32102"/>
                  </a:lnTo>
                  <a:lnTo>
                    <a:pt x="11899" y="30910"/>
                  </a:lnTo>
                  <a:lnTo>
                    <a:pt x="7952" y="16189"/>
                  </a:lnTo>
                  <a:lnTo>
                    <a:pt x="4938" y="1"/>
                  </a:lnTo>
                  <a:close/>
                </a:path>
              </a:pathLst>
            </a:custGeom>
            <a:solidFill>
              <a:srgbClr val="C261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57;p49">
              <a:extLst>
                <a:ext uri="{FF2B5EF4-FFF2-40B4-BE49-F238E27FC236}">
                  <a16:creationId xmlns:a16="http://schemas.microsoft.com/office/drawing/2014/main" id="{42652081-00BE-324E-3F8A-9822AAB79C02}"/>
                </a:ext>
              </a:extLst>
            </p:cNvPr>
            <p:cNvSpPr/>
            <p:nvPr/>
          </p:nvSpPr>
          <p:spPr>
            <a:xfrm>
              <a:off x="2046400" y="2771050"/>
              <a:ext cx="446850" cy="847175"/>
            </a:xfrm>
            <a:custGeom>
              <a:avLst/>
              <a:gdLst/>
              <a:ahLst/>
              <a:cxnLst/>
              <a:rect l="l" t="t" r="r" b="b"/>
              <a:pathLst>
                <a:path w="17874" h="33887" extrusionOk="0">
                  <a:moveTo>
                    <a:pt x="6104" y="1"/>
                  </a:moveTo>
                  <a:cubicBezTo>
                    <a:pt x="4681" y="1"/>
                    <a:pt x="3567" y="1519"/>
                    <a:pt x="2983" y="6402"/>
                  </a:cubicBezTo>
                  <a:cubicBezTo>
                    <a:pt x="2591" y="9665"/>
                    <a:pt x="4658" y="18555"/>
                    <a:pt x="452" y="29436"/>
                  </a:cubicBezTo>
                  <a:cubicBezTo>
                    <a:pt x="1" y="30606"/>
                    <a:pt x="8302" y="33887"/>
                    <a:pt x="11783" y="33887"/>
                  </a:cubicBezTo>
                  <a:cubicBezTo>
                    <a:pt x="12743" y="33887"/>
                    <a:pt x="13337" y="33637"/>
                    <a:pt x="13279" y="33024"/>
                  </a:cubicBezTo>
                  <a:lnTo>
                    <a:pt x="14046" y="23660"/>
                  </a:lnTo>
                  <a:cubicBezTo>
                    <a:pt x="13854" y="21093"/>
                    <a:pt x="17874" y="14402"/>
                    <a:pt x="17576" y="11940"/>
                  </a:cubicBezTo>
                  <a:cubicBezTo>
                    <a:pt x="17153" y="8420"/>
                    <a:pt x="13837" y="4716"/>
                    <a:pt x="13837" y="4716"/>
                  </a:cubicBezTo>
                  <a:lnTo>
                    <a:pt x="10237" y="2134"/>
                  </a:lnTo>
                  <a:cubicBezTo>
                    <a:pt x="8727" y="1081"/>
                    <a:pt x="7305" y="1"/>
                    <a:pt x="6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58;p49">
              <a:extLst>
                <a:ext uri="{FF2B5EF4-FFF2-40B4-BE49-F238E27FC236}">
                  <a16:creationId xmlns:a16="http://schemas.microsoft.com/office/drawing/2014/main" id="{1A529ECF-AADE-29C7-AA79-579296E33C1D}"/>
                </a:ext>
              </a:extLst>
            </p:cNvPr>
            <p:cNvSpPr/>
            <p:nvPr/>
          </p:nvSpPr>
          <p:spPr>
            <a:xfrm>
              <a:off x="2120975" y="2455300"/>
              <a:ext cx="310100" cy="441925"/>
            </a:xfrm>
            <a:custGeom>
              <a:avLst/>
              <a:gdLst/>
              <a:ahLst/>
              <a:cxnLst/>
              <a:rect l="l" t="t" r="r" b="b"/>
              <a:pathLst>
                <a:path w="12404" h="17677" extrusionOk="0">
                  <a:moveTo>
                    <a:pt x="0" y="1"/>
                  </a:moveTo>
                  <a:cubicBezTo>
                    <a:pt x="0" y="1"/>
                    <a:pt x="2170" y="6458"/>
                    <a:pt x="1391" y="13756"/>
                  </a:cubicBezTo>
                  <a:cubicBezTo>
                    <a:pt x="1380" y="13862"/>
                    <a:pt x="7189" y="16494"/>
                    <a:pt x="8169" y="16935"/>
                  </a:cubicBezTo>
                  <a:cubicBezTo>
                    <a:pt x="8615" y="17137"/>
                    <a:pt x="9850" y="17677"/>
                    <a:pt x="10480" y="17677"/>
                  </a:cubicBezTo>
                  <a:cubicBezTo>
                    <a:pt x="10737" y="17677"/>
                    <a:pt x="10894" y="17586"/>
                    <a:pt x="10854" y="17346"/>
                  </a:cubicBezTo>
                  <a:cubicBezTo>
                    <a:pt x="10723" y="16561"/>
                    <a:pt x="4024" y="10512"/>
                    <a:pt x="9698" y="7392"/>
                  </a:cubicBezTo>
                  <a:cubicBezTo>
                    <a:pt x="10352" y="7033"/>
                    <a:pt x="10423" y="6087"/>
                    <a:pt x="10847" y="5472"/>
                  </a:cubicBezTo>
                  <a:cubicBezTo>
                    <a:pt x="11086" y="5127"/>
                    <a:pt x="11337" y="4789"/>
                    <a:pt x="11592" y="4455"/>
                  </a:cubicBezTo>
                  <a:cubicBezTo>
                    <a:pt x="11674" y="4349"/>
                    <a:pt x="12306" y="3421"/>
                    <a:pt x="12400" y="3421"/>
                  </a:cubicBezTo>
                  <a:cubicBezTo>
                    <a:pt x="12401" y="3421"/>
                    <a:pt x="12402" y="3421"/>
                    <a:pt x="12403" y="3421"/>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059;p49">
              <a:extLst>
                <a:ext uri="{FF2B5EF4-FFF2-40B4-BE49-F238E27FC236}">
                  <a16:creationId xmlns:a16="http://schemas.microsoft.com/office/drawing/2014/main" id="{EDDF996F-65E8-E8D4-217B-DE8F3130A1CC}"/>
                </a:ext>
              </a:extLst>
            </p:cNvPr>
            <p:cNvSpPr/>
            <p:nvPr/>
          </p:nvSpPr>
          <p:spPr>
            <a:xfrm>
              <a:off x="2088075" y="2214875"/>
              <a:ext cx="431675" cy="517825"/>
            </a:xfrm>
            <a:custGeom>
              <a:avLst/>
              <a:gdLst/>
              <a:ahLst/>
              <a:cxnLst/>
              <a:rect l="l" t="t" r="r" b="b"/>
              <a:pathLst>
                <a:path w="17267" h="20713" extrusionOk="0">
                  <a:moveTo>
                    <a:pt x="9011" y="0"/>
                  </a:moveTo>
                  <a:cubicBezTo>
                    <a:pt x="8686" y="0"/>
                    <a:pt x="8357" y="19"/>
                    <a:pt x="8023" y="56"/>
                  </a:cubicBezTo>
                  <a:cubicBezTo>
                    <a:pt x="3357" y="584"/>
                    <a:pt x="1" y="4796"/>
                    <a:pt x="530" y="9464"/>
                  </a:cubicBezTo>
                  <a:cubicBezTo>
                    <a:pt x="1003" y="13636"/>
                    <a:pt x="5071" y="20713"/>
                    <a:pt x="10619" y="20713"/>
                  </a:cubicBezTo>
                  <a:cubicBezTo>
                    <a:pt x="11278" y="20713"/>
                    <a:pt x="11958" y="20613"/>
                    <a:pt x="12656" y="20396"/>
                  </a:cubicBezTo>
                  <a:cubicBezTo>
                    <a:pt x="14466" y="19835"/>
                    <a:pt x="17267" y="12642"/>
                    <a:pt x="16925" y="7464"/>
                  </a:cubicBezTo>
                  <a:cubicBezTo>
                    <a:pt x="16638" y="3112"/>
                    <a:pt x="13231" y="0"/>
                    <a:pt x="9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060;p49">
              <a:extLst>
                <a:ext uri="{FF2B5EF4-FFF2-40B4-BE49-F238E27FC236}">
                  <a16:creationId xmlns:a16="http://schemas.microsoft.com/office/drawing/2014/main" id="{422031E1-CA8F-C06F-A6D3-9561F2C693E8}"/>
                </a:ext>
              </a:extLst>
            </p:cNvPr>
            <p:cNvSpPr/>
            <p:nvPr/>
          </p:nvSpPr>
          <p:spPr>
            <a:xfrm>
              <a:off x="1893650" y="3399700"/>
              <a:ext cx="584850" cy="1116100"/>
            </a:xfrm>
            <a:custGeom>
              <a:avLst/>
              <a:gdLst/>
              <a:ahLst/>
              <a:cxnLst/>
              <a:rect l="l" t="t" r="r" b="b"/>
              <a:pathLst>
                <a:path w="23394" h="44644" extrusionOk="0">
                  <a:moveTo>
                    <a:pt x="7941" y="1"/>
                  </a:moveTo>
                  <a:cubicBezTo>
                    <a:pt x="7941" y="1"/>
                    <a:pt x="0" y="9603"/>
                    <a:pt x="4559" y="20384"/>
                  </a:cubicBezTo>
                  <a:cubicBezTo>
                    <a:pt x="4559" y="20384"/>
                    <a:pt x="6545" y="29859"/>
                    <a:pt x="5368" y="42110"/>
                  </a:cubicBezTo>
                  <a:lnTo>
                    <a:pt x="21496" y="44644"/>
                  </a:lnTo>
                  <a:cubicBezTo>
                    <a:pt x="21496" y="44644"/>
                    <a:pt x="23393" y="8769"/>
                    <a:pt x="19766" y="1504"/>
                  </a:cubicBezTo>
                  <a:lnTo>
                    <a:pt x="7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061;p49">
              <a:extLst>
                <a:ext uri="{FF2B5EF4-FFF2-40B4-BE49-F238E27FC236}">
                  <a16:creationId xmlns:a16="http://schemas.microsoft.com/office/drawing/2014/main" id="{D0D6FAC6-1623-275E-FBED-9F60EC2E4BB6}"/>
                </a:ext>
              </a:extLst>
            </p:cNvPr>
            <p:cNvSpPr/>
            <p:nvPr/>
          </p:nvSpPr>
          <p:spPr>
            <a:xfrm>
              <a:off x="1803975" y="3042650"/>
              <a:ext cx="763150" cy="763150"/>
            </a:xfrm>
            <a:custGeom>
              <a:avLst/>
              <a:gdLst/>
              <a:ahLst/>
              <a:cxnLst/>
              <a:rect l="l" t="t" r="r" b="b"/>
              <a:pathLst>
                <a:path w="30526" h="30526" extrusionOk="0">
                  <a:moveTo>
                    <a:pt x="15262" y="0"/>
                  </a:moveTo>
                  <a:cubicBezTo>
                    <a:pt x="6833" y="0"/>
                    <a:pt x="0" y="6835"/>
                    <a:pt x="0" y="15263"/>
                  </a:cubicBezTo>
                  <a:cubicBezTo>
                    <a:pt x="0" y="23692"/>
                    <a:pt x="6833" y="30525"/>
                    <a:pt x="15262" y="30525"/>
                  </a:cubicBezTo>
                  <a:cubicBezTo>
                    <a:pt x="23691" y="30525"/>
                    <a:pt x="30525" y="23692"/>
                    <a:pt x="30525" y="15263"/>
                  </a:cubicBezTo>
                  <a:cubicBezTo>
                    <a:pt x="30525" y="6835"/>
                    <a:pt x="23692" y="0"/>
                    <a:pt x="15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062;p49">
              <a:extLst>
                <a:ext uri="{FF2B5EF4-FFF2-40B4-BE49-F238E27FC236}">
                  <a16:creationId xmlns:a16="http://schemas.microsoft.com/office/drawing/2014/main" id="{6422BC95-EB4F-6B24-ABC6-786E4D90B7D1}"/>
                </a:ext>
              </a:extLst>
            </p:cNvPr>
            <p:cNvSpPr/>
            <p:nvPr/>
          </p:nvSpPr>
          <p:spPr>
            <a:xfrm>
              <a:off x="1881350" y="3120025"/>
              <a:ext cx="608375" cy="608425"/>
            </a:xfrm>
            <a:custGeom>
              <a:avLst/>
              <a:gdLst/>
              <a:ahLst/>
              <a:cxnLst/>
              <a:rect l="l" t="t" r="r" b="b"/>
              <a:pathLst>
                <a:path w="24335" h="24337" extrusionOk="0">
                  <a:moveTo>
                    <a:pt x="12167" y="0"/>
                  </a:moveTo>
                  <a:cubicBezTo>
                    <a:pt x="5448" y="0"/>
                    <a:pt x="0" y="5448"/>
                    <a:pt x="0" y="12168"/>
                  </a:cubicBezTo>
                  <a:cubicBezTo>
                    <a:pt x="0" y="18889"/>
                    <a:pt x="5448" y="24336"/>
                    <a:pt x="12167" y="24336"/>
                  </a:cubicBezTo>
                  <a:cubicBezTo>
                    <a:pt x="18887" y="24336"/>
                    <a:pt x="24335" y="18889"/>
                    <a:pt x="24335" y="12168"/>
                  </a:cubicBezTo>
                  <a:cubicBezTo>
                    <a:pt x="24335" y="5448"/>
                    <a:pt x="18887" y="0"/>
                    <a:pt x="12167" y="0"/>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063;p49">
              <a:extLst>
                <a:ext uri="{FF2B5EF4-FFF2-40B4-BE49-F238E27FC236}">
                  <a16:creationId xmlns:a16="http://schemas.microsoft.com/office/drawing/2014/main" id="{BCA86D54-B119-61A3-7AD9-BF396B86A40C}"/>
                </a:ext>
              </a:extLst>
            </p:cNvPr>
            <p:cNvSpPr/>
            <p:nvPr/>
          </p:nvSpPr>
          <p:spPr>
            <a:xfrm>
              <a:off x="2045250" y="3160175"/>
              <a:ext cx="281175" cy="524650"/>
            </a:xfrm>
            <a:custGeom>
              <a:avLst/>
              <a:gdLst/>
              <a:ahLst/>
              <a:cxnLst/>
              <a:rect l="l" t="t" r="r" b="b"/>
              <a:pathLst>
                <a:path w="11247" h="20986" extrusionOk="0">
                  <a:moveTo>
                    <a:pt x="4867" y="2752"/>
                  </a:moveTo>
                  <a:lnTo>
                    <a:pt x="4965" y="8514"/>
                  </a:lnTo>
                  <a:cubicBezTo>
                    <a:pt x="4013" y="8245"/>
                    <a:pt x="3334" y="7873"/>
                    <a:pt x="2928" y="7402"/>
                  </a:cubicBezTo>
                  <a:cubicBezTo>
                    <a:pt x="2521" y="6930"/>
                    <a:pt x="2313" y="6340"/>
                    <a:pt x="2301" y="5631"/>
                  </a:cubicBezTo>
                  <a:cubicBezTo>
                    <a:pt x="2288" y="4913"/>
                    <a:pt x="2511" y="4288"/>
                    <a:pt x="2968" y="3755"/>
                  </a:cubicBezTo>
                  <a:cubicBezTo>
                    <a:pt x="3427" y="3225"/>
                    <a:pt x="4059" y="2889"/>
                    <a:pt x="4867" y="2752"/>
                  </a:cubicBezTo>
                  <a:close/>
                  <a:moveTo>
                    <a:pt x="6232" y="10781"/>
                  </a:moveTo>
                  <a:lnTo>
                    <a:pt x="6232" y="10781"/>
                  </a:lnTo>
                  <a:cubicBezTo>
                    <a:pt x="7356" y="11125"/>
                    <a:pt x="8109" y="11524"/>
                    <a:pt x="8492" y="11977"/>
                  </a:cubicBezTo>
                  <a:cubicBezTo>
                    <a:pt x="8875" y="12428"/>
                    <a:pt x="9072" y="13033"/>
                    <a:pt x="9083" y="13790"/>
                  </a:cubicBezTo>
                  <a:cubicBezTo>
                    <a:pt x="9098" y="14676"/>
                    <a:pt x="8846" y="15426"/>
                    <a:pt x="8328" y="16037"/>
                  </a:cubicBezTo>
                  <a:cubicBezTo>
                    <a:pt x="7810" y="16647"/>
                    <a:pt x="7147" y="17010"/>
                    <a:pt x="6339" y="17123"/>
                  </a:cubicBezTo>
                  <a:lnTo>
                    <a:pt x="6232" y="10781"/>
                  </a:lnTo>
                  <a:close/>
                  <a:moveTo>
                    <a:pt x="6048" y="0"/>
                  </a:moveTo>
                  <a:lnTo>
                    <a:pt x="4820" y="22"/>
                  </a:lnTo>
                  <a:lnTo>
                    <a:pt x="4838" y="1015"/>
                  </a:lnTo>
                  <a:cubicBezTo>
                    <a:pt x="3460" y="1178"/>
                    <a:pt x="2424" y="1574"/>
                    <a:pt x="1732" y="2203"/>
                  </a:cubicBezTo>
                  <a:cubicBezTo>
                    <a:pt x="700" y="3139"/>
                    <a:pt x="196" y="4347"/>
                    <a:pt x="222" y="5828"/>
                  </a:cubicBezTo>
                  <a:cubicBezTo>
                    <a:pt x="236" y="6661"/>
                    <a:pt x="427" y="7402"/>
                    <a:pt x="797" y="8052"/>
                  </a:cubicBezTo>
                  <a:cubicBezTo>
                    <a:pt x="1167" y="8702"/>
                    <a:pt x="1686" y="9206"/>
                    <a:pt x="2356" y="9565"/>
                  </a:cubicBezTo>
                  <a:cubicBezTo>
                    <a:pt x="3260" y="10050"/>
                    <a:pt x="4140" y="10367"/>
                    <a:pt x="4999" y="10515"/>
                  </a:cubicBezTo>
                  <a:lnTo>
                    <a:pt x="5112" y="17145"/>
                  </a:lnTo>
                  <a:cubicBezTo>
                    <a:pt x="4294" y="17072"/>
                    <a:pt x="3585" y="16672"/>
                    <a:pt x="2986" y="15942"/>
                  </a:cubicBezTo>
                  <a:cubicBezTo>
                    <a:pt x="2568" y="15424"/>
                    <a:pt x="2269" y="14608"/>
                    <a:pt x="2088" y="13492"/>
                  </a:cubicBezTo>
                  <a:lnTo>
                    <a:pt x="1" y="13922"/>
                  </a:lnTo>
                  <a:cubicBezTo>
                    <a:pt x="95" y="14999"/>
                    <a:pt x="386" y="15909"/>
                    <a:pt x="875" y="16649"/>
                  </a:cubicBezTo>
                  <a:cubicBezTo>
                    <a:pt x="1361" y="17390"/>
                    <a:pt x="1933" y="17922"/>
                    <a:pt x="2590" y="18246"/>
                  </a:cubicBezTo>
                  <a:cubicBezTo>
                    <a:pt x="3248" y="18569"/>
                    <a:pt x="4098" y="18788"/>
                    <a:pt x="5142" y="18903"/>
                  </a:cubicBezTo>
                  <a:lnTo>
                    <a:pt x="5179" y="20986"/>
                  </a:lnTo>
                  <a:lnTo>
                    <a:pt x="6404" y="20964"/>
                  </a:lnTo>
                  <a:lnTo>
                    <a:pt x="6368" y="18859"/>
                  </a:lnTo>
                  <a:cubicBezTo>
                    <a:pt x="7824" y="18763"/>
                    <a:pt x="9004" y="18225"/>
                    <a:pt x="9906" y="17246"/>
                  </a:cubicBezTo>
                  <a:cubicBezTo>
                    <a:pt x="10808" y="16266"/>
                    <a:pt x="11246" y="15056"/>
                    <a:pt x="11220" y="13614"/>
                  </a:cubicBezTo>
                  <a:cubicBezTo>
                    <a:pt x="11208" y="12959"/>
                    <a:pt x="11089" y="12351"/>
                    <a:pt x="10860" y="11791"/>
                  </a:cubicBezTo>
                  <a:cubicBezTo>
                    <a:pt x="10641" y="11249"/>
                    <a:pt x="10312" y="10758"/>
                    <a:pt x="9893" y="10349"/>
                  </a:cubicBezTo>
                  <a:cubicBezTo>
                    <a:pt x="9476" y="9947"/>
                    <a:pt x="8943" y="9610"/>
                    <a:pt x="8290" y="9337"/>
                  </a:cubicBezTo>
                  <a:cubicBezTo>
                    <a:pt x="7948" y="9195"/>
                    <a:pt x="7250" y="9002"/>
                    <a:pt x="6195" y="8758"/>
                  </a:cubicBezTo>
                  <a:lnTo>
                    <a:pt x="6094" y="2753"/>
                  </a:lnTo>
                  <a:lnTo>
                    <a:pt x="6094" y="2753"/>
                  </a:lnTo>
                  <a:cubicBezTo>
                    <a:pt x="6776" y="2881"/>
                    <a:pt x="7315" y="3158"/>
                    <a:pt x="7711" y="3589"/>
                  </a:cubicBezTo>
                  <a:cubicBezTo>
                    <a:pt x="8107" y="4018"/>
                    <a:pt x="8376" y="4640"/>
                    <a:pt x="8513" y="5455"/>
                  </a:cubicBezTo>
                  <a:lnTo>
                    <a:pt x="10659" y="5096"/>
                  </a:lnTo>
                  <a:cubicBezTo>
                    <a:pt x="10451" y="3779"/>
                    <a:pt x="9886" y="2752"/>
                    <a:pt x="8963" y="2010"/>
                  </a:cubicBezTo>
                  <a:cubicBezTo>
                    <a:pt x="8244" y="1429"/>
                    <a:pt x="7276" y="1091"/>
                    <a:pt x="6064" y="995"/>
                  </a:cubicBezTo>
                  <a:lnTo>
                    <a:pt x="6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064;p49">
              <a:extLst>
                <a:ext uri="{FF2B5EF4-FFF2-40B4-BE49-F238E27FC236}">
                  <a16:creationId xmlns:a16="http://schemas.microsoft.com/office/drawing/2014/main" id="{C0AC0822-93B3-63F3-36D5-DCA72DFCF2FE}"/>
                </a:ext>
              </a:extLst>
            </p:cNvPr>
            <p:cNvSpPr/>
            <p:nvPr/>
          </p:nvSpPr>
          <p:spPr>
            <a:xfrm>
              <a:off x="2345200" y="5101625"/>
              <a:ext cx="265950" cy="68275"/>
            </a:xfrm>
            <a:custGeom>
              <a:avLst/>
              <a:gdLst/>
              <a:ahLst/>
              <a:cxnLst/>
              <a:rect l="l" t="t" r="r" b="b"/>
              <a:pathLst>
                <a:path w="10638" h="2731" extrusionOk="0">
                  <a:moveTo>
                    <a:pt x="401" y="1"/>
                  </a:moveTo>
                  <a:lnTo>
                    <a:pt x="401" y="1"/>
                  </a:lnTo>
                  <a:cubicBezTo>
                    <a:pt x="401" y="1"/>
                    <a:pt x="401" y="1"/>
                    <a:pt x="401" y="1"/>
                  </a:cubicBezTo>
                  <a:lnTo>
                    <a:pt x="401" y="1"/>
                  </a:lnTo>
                  <a:cubicBezTo>
                    <a:pt x="401" y="1"/>
                    <a:pt x="401" y="1"/>
                    <a:pt x="401" y="1"/>
                  </a:cubicBezTo>
                  <a:close/>
                  <a:moveTo>
                    <a:pt x="401" y="1"/>
                  </a:moveTo>
                  <a:lnTo>
                    <a:pt x="401" y="1"/>
                  </a:lnTo>
                  <a:cubicBezTo>
                    <a:pt x="408" y="6"/>
                    <a:pt x="159" y="991"/>
                    <a:pt x="147" y="1077"/>
                  </a:cubicBezTo>
                  <a:cubicBezTo>
                    <a:pt x="1" y="2139"/>
                    <a:pt x="883" y="2608"/>
                    <a:pt x="1778" y="2677"/>
                  </a:cubicBezTo>
                  <a:cubicBezTo>
                    <a:pt x="2287" y="2715"/>
                    <a:pt x="3328" y="2730"/>
                    <a:pt x="4489" y="2730"/>
                  </a:cubicBezTo>
                  <a:cubicBezTo>
                    <a:pt x="6406" y="2730"/>
                    <a:pt x="8651" y="2689"/>
                    <a:pt x="9381" y="2642"/>
                  </a:cubicBezTo>
                  <a:cubicBezTo>
                    <a:pt x="9497" y="2635"/>
                    <a:pt x="10518" y="2620"/>
                    <a:pt x="10531" y="2411"/>
                  </a:cubicBezTo>
                  <a:cubicBezTo>
                    <a:pt x="10530" y="2411"/>
                    <a:pt x="10637" y="545"/>
                    <a:pt x="8808" y="545"/>
                  </a:cubicBezTo>
                  <a:cubicBezTo>
                    <a:pt x="8545" y="545"/>
                    <a:pt x="8244" y="583"/>
                    <a:pt x="7896" y="671"/>
                  </a:cubicBezTo>
                  <a:cubicBezTo>
                    <a:pt x="6931" y="1015"/>
                    <a:pt x="5861" y="1188"/>
                    <a:pt x="4798" y="1188"/>
                  </a:cubicBezTo>
                  <a:cubicBezTo>
                    <a:pt x="3187" y="1188"/>
                    <a:pt x="1592" y="792"/>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065;p49">
              <a:extLst>
                <a:ext uri="{FF2B5EF4-FFF2-40B4-BE49-F238E27FC236}">
                  <a16:creationId xmlns:a16="http://schemas.microsoft.com/office/drawing/2014/main" id="{56192566-B6A6-2C0B-04F2-6F99A0FDA9A4}"/>
                </a:ext>
              </a:extLst>
            </p:cNvPr>
            <p:cNvSpPr/>
            <p:nvPr/>
          </p:nvSpPr>
          <p:spPr>
            <a:xfrm>
              <a:off x="1731800" y="4956225"/>
              <a:ext cx="236675" cy="212475"/>
            </a:xfrm>
            <a:custGeom>
              <a:avLst/>
              <a:gdLst/>
              <a:ahLst/>
              <a:cxnLst/>
              <a:rect l="l" t="t" r="r" b="b"/>
              <a:pathLst>
                <a:path w="9467" h="8499" extrusionOk="0">
                  <a:moveTo>
                    <a:pt x="1709" y="0"/>
                  </a:moveTo>
                  <a:cubicBezTo>
                    <a:pt x="1711" y="9"/>
                    <a:pt x="875" y="588"/>
                    <a:pt x="809" y="644"/>
                  </a:cubicBezTo>
                  <a:cubicBezTo>
                    <a:pt x="1" y="1348"/>
                    <a:pt x="356" y="2283"/>
                    <a:pt x="986" y="2921"/>
                  </a:cubicBezTo>
                  <a:cubicBezTo>
                    <a:pt x="1936" y="3887"/>
                    <a:pt x="5804" y="7181"/>
                    <a:pt x="6737" y="7894"/>
                  </a:cubicBezTo>
                  <a:cubicBezTo>
                    <a:pt x="6820" y="7959"/>
                    <a:pt x="7458" y="8499"/>
                    <a:pt x="7692" y="8499"/>
                  </a:cubicBezTo>
                  <a:cubicBezTo>
                    <a:pt x="7719" y="8499"/>
                    <a:pt x="7740" y="8492"/>
                    <a:pt x="7755" y="8477"/>
                  </a:cubicBezTo>
                  <a:cubicBezTo>
                    <a:pt x="7755" y="8477"/>
                    <a:pt x="9466" y="6730"/>
                    <a:pt x="6915" y="5434"/>
                  </a:cubicBezTo>
                  <a:cubicBezTo>
                    <a:pt x="4516" y="4491"/>
                    <a:pt x="2333" y="2290"/>
                    <a:pt x="17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066;p49">
              <a:extLst>
                <a:ext uri="{FF2B5EF4-FFF2-40B4-BE49-F238E27FC236}">
                  <a16:creationId xmlns:a16="http://schemas.microsoft.com/office/drawing/2014/main" id="{AE591F74-13CB-7336-57EC-25CE9DAFDADC}"/>
                </a:ext>
              </a:extLst>
            </p:cNvPr>
            <p:cNvSpPr/>
            <p:nvPr/>
          </p:nvSpPr>
          <p:spPr>
            <a:xfrm>
              <a:off x="2396275" y="3523725"/>
              <a:ext cx="191625" cy="158325"/>
            </a:xfrm>
            <a:custGeom>
              <a:avLst/>
              <a:gdLst/>
              <a:ahLst/>
              <a:cxnLst/>
              <a:rect l="l" t="t" r="r" b="b"/>
              <a:pathLst>
                <a:path w="7665" h="6333" extrusionOk="0">
                  <a:moveTo>
                    <a:pt x="6604" y="1"/>
                  </a:moveTo>
                  <a:cubicBezTo>
                    <a:pt x="6604" y="1"/>
                    <a:pt x="4376" y="750"/>
                    <a:pt x="3129" y="1075"/>
                  </a:cubicBezTo>
                  <a:lnTo>
                    <a:pt x="0" y="140"/>
                  </a:lnTo>
                  <a:lnTo>
                    <a:pt x="176" y="2677"/>
                  </a:lnTo>
                  <a:cubicBezTo>
                    <a:pt x="176" y="2677"/>
                    <a:pt x="1364" y="3499"/>
                    <a:pt x="2211" y="5248"/>
                  </a:cubicBezTo>
                  <a:cubicBezTo>
                    <a:pt x="2211" y="5248"/>
                    <a:pt x="2888" y="6333"/>
                    <a:pt x="3534" y="6333"/>
                  </a:cubicBezTo>
                  <a:cubicBezTo>
                    <a:pt x="3791" y="6333"/>
                    <a:pt x="4042" y="6163"/>
                    <a:pt x="4244" y="5688"/>
                  </a:cubicBezTo>
                  <a:cubicBezTo>
                    <a:pt x="4244" y="5688"/>
                    <a:pt x="4354" y="5388"/>
                    <a:pt x="4924" y="5269"/>
                  </a:cubicBezTo>
                  <a:cubicBezTo>
                    <a:pt x="5708" y="5108"/>
                    <a:pt x="5168" y="4719"/>
                    <a:pt x="6011" y="4036"/>
                  </a:cubicBezTo>
                  <a:cubicBezTo>
                    <a:pt x="6304" y="3799"/>
                    <a:pt x="6192" y="3398"/>
                    <a:pt x="6153" y="3187"/>
                  </a:cubicBezTo>
                  <a:cubicBezTo>
                    <a:pt x="6075" y="2771"/>
                    <a:pt x="7251" y="2233"/>
                    <a:pt x="5495" y="1772"/>
                  </a:cubicBezTo>
                  <a:cubicBezTo>
                    <a:pt x="5495" y="1772"/>
                    <a:pt x="7664" y="1"/>
                    <a:pt x="6604"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067;p49">
              <a:extLst>
                <a:ext uri="{FF2B5EF4-FFF2-40B4-BE49-F238E27FC236}">
                  <a16:creationId xmlns:a16="http://schemas.microsoft.com/office/drawing/2014/main" id="{8E88A197-7191-C984-B2ED-D204C19C9D6E}"/>
                </a:ext>
              </a:extLst>
            </p:cNvPr>
            <p:cNvSpPr/>
            <p:nvPr/>
          </p:nvSpPr>
          <p:spPr>
            <a:xfrm>
              <a:off x="2007600" y="2885325"/>
              <a:ext cx="427900" cy="712175"/>
            </a:xfrm>
            <a:custGeom>
              <a:avLst/>
              <a:gdLst/>
              <a:ahLst/>
              <a:cxnLst/>
              <a:rect l="l" t="t" r="r" b="b"/>
              <a:pathLst>
                <a:path w="17116" h="28487" extrusionOk="0">
                  <a:moveTo>
                    <a:pt x="8012" y="1"/>
                  </a:moveTo>
                  <a:cubicBezTo>
                    <a:pt x="7454" y="1"/>
                    <a:pt x="6827" y="197"/>
                    <a:pt x="6148" y="720"/>
                  </a:cubicBezTo>
                  <a:cubicBezTo>
                    <a:pt x="3434" y="2811"/>
                    <a:pt x="1" y="17721"/>
                    <a:pt x="1" y="17721"/>
                  </a:cubicBezTo>
                  <a:cubicBezTo>
                    <a:pt x="6814" y="24073"/>
                    <a:pt x="16045" y="28487"/>
                    <a:pt x="16045" y="28487"/>
                  </a:cubicBezTo>
                  <a:lnTo>
                    <a:pt x="17115" y="26240"/>
                  </a:lnTo>
                  <a:lnTo>
                    <a:pt x="6750" y="15888"/>
                  </a:lnTo>
                  <a:cubicBezTo>
                    <a:pt x="10202" y="5366"/>
                    <a:pt x="10737" y="1760"/>
                    <a:pt x="10737" y="1760"/>
                  </a:cubicBezTo>
                  <a:cubicBezTo>
                    <a:pt x="10737" y="1760"/>
                    <a:pt x="9683" y="1"/>
                    <a:pt x="8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068;p49">
              <a:extLst>
                <a:ext uri="{FF2B5EF4-FFF2-40B4-BE49-F238E27FC236}">
                  <a16:creationId xmlns:a16="http://schemas.microsoft.com/office/drawing/2014/main" id="{BCF7A896-8B1C-878C-D337-3516F2A23502}"/>
                </a:ext>
              </a:extLst>
            </p:cNvPr>
            <p:cNvSpPr/>
            <p:nvPr/>
          </p:nvSpPr>
          <p:spPr>
            <a:xfrm>
              <a:off x="2044200" y="2182400"/>
              <a:ext cx="510050" cy="470625"/>
            </a:xfrm>
            <a:custGeom>
              <a:avLst/>
              <a:gdLst/>
              <a:ahLst/>
              <a:cxnLst/>
              <a:rect l="l" t="t" r="r" b="b"/>
              <a:pathLst>
                <a:path w="20402" h="18825" extrusionOk="0">
                  <a:moveTo>
                    <a:pt x="9949" y="1"/>
                  </a:moveTo>
                  <a:cubicBezTo>
                    <a:pt x="7319" y="1"/>
                    <a:pt x="4587" y="546"/>
                    <a:pt x="2601" y="2253"/>
                  </a:cubicBezTo>
                  <a:cubicBezTo>
                    <a:pt x="0" y="4487"/>
                    <a:pt x="103" y="7880"/>
                    <a:pt x="1096" y="10907"/>
                  </a:cubicBezTo>
                  <a:cubicBezTo>
                    <a:pt x="1581" y="12388"/>
                    <a:pt x="2843" y="18693"/>
                    <a:pt x="4722" y="18825"/>
                  </a:cubicBezTo>
                  <a:cubicBezTo>
                    <a:pt x="5254" y="16668"/>
                    <a:pt x="6458" y="13552"/>
                    <a:pt x="7681" y="11623"/>
                  </a:cubicBezTo>
                  <a:cubicBezTo>
                    <a:pt x="8937" y="9646"/>
                    <a:pt x="10473" y="7626"/>
                    <a:pt x="12493" y="7032"/>
                  </a:cubicBezTo>
                  <a:lnTo>
                    <a:pt x="12493" y="7032"/>
                  </a:lnTo>
                  <a:cubicBezTo>
                    <a:pt x="11871" y="9606"/>
                    <a:pt x="10577" y="12344"/>
                    <a:pt x="10577" y="12344"/>
                  </a:cubicBezTo>
                  <a:cubicBezTo>
                    <a:pt x="20401" y="9427"/>
                    <a:pt x="18450" y="4603"/>
                    <a:pt x="17197" y="2704"/>
                  </a:cubicBezTo>
                  <a:cubicBezTo>
                    <a:pt x="17029" y="2411"/>
                    <a:pt x="16822" y="2141"/>
                    <a:pt x="16582" y="1902"/>
                  </a:cubicBezTo>
                  <a:lnTo>
                    <a:pt x="16579" y="1899"/>
                  </a:lnTo>
                  <a:cubicBezTo>
                    <a:pt x="15547" y="855"/>
                    <a:pt x="13906" y="305"/>
                    <a:pt x="12196" y="124"/>
                  </a:cubicBezTo>
                  <a:cubicBezTo>
                    <a:pt x="11469" y="47"/>
                    <a:pt x="10713" y="1"/>
                    <a:pt x="99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069;p49">
              <a:extLst>
                <a:ext uri="{FF2B5EF4-FFF2-40B4-BE49-F238E27FC236}">
                  <a16:creationId xmlns:a16="http://schemas.microsoft.com/office/drawing/2014/main" id="{799C208F-0B6A-938B-583E-1F7867581C64}"/>
                </a:ext>
              </a:extLst>
            </p:cNvPr>
            <p:cNvSpPr/>
            <p:nvPr/>
          </p:nvSpPr>
          <p:spPr>
            <a:xfrm>
              <a:off x="1868575" y="2152725"/>
              <a:ext cx="431950" cy="933725"/>
            </a:xfrm>
            <a:custGeom>
              <a:avLst/>
              <a:gdLst/>
              <a:ahLst/>
              <a:cxnLst/>
              <a:rect l="l" t="t" r="r" b="b"/>
              <a:pathLst>
                <a:path w="17278" h="37349" extrusionOk="0">
                  <a:moveTo>
                    <a:pt x="11163" y="0"/>
                  </a:moveTo>
                  <a:cubicBezTo>
                    <a:pt x="6323" y="0"/>
                    <a:pt x="36" y="3112"/>
                    <a:pt x="1476" y="8681"/>
                  </a:cubicBezTo>
                  <a:cubicBezTo>
                    <a:pt x="2123" y="11187"/>
                    <a:pt x="3769" y="13538"/>
                    <a:pt x="3717" y="16196"/>
                  </a:cubicBezTo>
                  <a:cubicBezTo>
                    <a:pt x="3662" y="18917"/>
                    <a:pt x="1212" y="20628"/>
                    <a:pt x="639" y="23124"/>
                  </a:cubicBezTo>
                  <a:cubicBezTo>
                    <a:pt x="1" y="25904"/>
                    <a:pt x="2430" y="27551"/>
                    <a:pt x="4055" y="29340"/>
                  </a:cubicBezTo>
                  <a:cubicBezTo>
                    <a:pt x="5014" y="30396"/>
                    <a:pt x="5623" y="31703"/>
                    <a:pt x="5501" y="33147"/>
                  </a:cubicBezTo>
                  <a:cubicBezTo>
                    <a:pt x="5415" y="34152"/>
                    <a:pt x="4866" y="34949"/>
                    <a:pt x="4407" y="35813"/>
                  </a:cubicBezTo>
                  <a:cubicBezTo>
                    <a:pt x="3880" y="36809"/>
                    <a:pt x="4475" y="37349"/>
                    <a:pt x="5386" y="37349"/>
                  </a:cubicBezTo>
                  <a:cubicBezTo>
                    <a:pt x="5467" y="37349"/>
                    <a:pt x="5550" y="37345"/>
                    <a:pt x="5634" y="37336"/>
                  </a:cubicBezTo>
                  <a:cubicBezTo>
                    <a:pt x="7627" y="37140"/>
                    <a:pt x="8957" y="35266"/>
                    <a:pt x="9127" y="33395"/>
                  </a:cubicBezTo>
                  <a:cubicBezTo>
                    <a:pt x="9356" y="30882"/>
                    <a:pt x="7134" y="28716"/>
                    <a:pt x="7661" y="26226"/>
                  </a:cubicBezTo>
                  <a:cubicBezTo>
                    <a:pt x="8087" y="24205"/>
                    <a:pt x="9813" y="22698"/>
                    <a:pt x="10050" y="20628"/>
                  </a:cubicBezTo>
                  <a:cubicBezTo>
                    <a:pt x="10344" y="18039"/>
                    <a:pt x="8113" y="16048"/>
                    <a:pt x="7498" y="13669"/>
                  </a:cubicBezTo>
                  <a:cubicBezTo>
                    <a:pt x="6706" y="10605"/>
                    <a:pt x="6859" y="7895"/>
                    <a:pt x="9255" y="6698"/>
                  </a:cubicBezTo>
                  <a:cubicBezTo>
                    <a:pt x="11516" y="5571"/>
                    <a:pt x="15385" y="4596"/>
                    <a:pt x="16510" y="2410"/>
                  </a:cubicBezTo>
                  <a:cubicBezTo>
                    <a:pt x="17277" y="921"/>
                    <a:pt x="13500" y="240"/>
                    <a:pt x="12697" y="114"/>
                  </a:cubicBezTo>
                  <a:cubicBezTo>
                    <a:pt x="12608" y="100"/>
                    <a:pt x="12520" y="88"/>
                    <a:pt x="12428" y="76"/>
                  </a:cubicBezTo>
                  <a:cubicBezTo>
                    <a:pt x="12023" y="26"/>
                    <a:pt x="11599" y="0"/>
                    <a:pt x="11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070;p49">
              <a:extLst>
                <a:ext uri="{FF2B5EF4-FFF2-40B4-BE49-F238E27FC236}">
                  <a16:creationId xmlns:a16="http://schemas.microsoft.com/office/drawing/2014/main" id="{E1390C8B-0CEB-C7D5-5DDA-B6C80E359B1A}"/>
                </a:ext>
              </a:extLst>
            </p:cNvPr>
            <p:cNvSpPr/>
            <p:nvPr/>
          </p:nvSpPr>
          <p:spPr>
            <a:xfrm>
              <a:off x="2055375" y="2175325"/>
              <a:ext cx="214325" cy="185100"/>
            </a:xfrm>
            <a:custGeom>
              <a:avLst/>
              <a:gdLst/>
              <a:ahLst/>
              <a:cxnLst/>
              <a:rect l="l" t="t" r="r" b="b"/>
              <a:pathLst>
                <a:path w="8573" h="7404" extrusionOk="0">
                  <a:moveTo>
                    <a:pt x="7023" y="1"/>
                  </a:moveTo>
                  <a:cubicBezTo>
                    <a:pt x="6890" y="1"/>
                    <a:pt x="6749" y="6"/>
                    <a:pt x="6603" y="17"/>
                  </a:cubicBezTo>
                  <a:cubicBezTo>
                    <a:pt x="6307" y="57"/>
                    <a:pt x="5973" y="89"/>
                    <a:pt x="5643" y="189"/>
                  </a:cubicBezTo>
                  <a:cubicBezTo>
                    <a:pt x="5302" y="272"/>
                    <a:pt x="4958" y="400"/>
                    <a:pt x="4611" y="556"/>
                  </a:cubicBezTo>
                  <a:cubicBezTo>
                    <a:pt x="4259" y="703"/>
                    <a:pt x="3928" y="913"/>
                    <a:pt x="3586" y="1120"/>
                  </a:cubicBezTo>
                  <a:cubicBezTo>
                    <a:pt x="3270" y="1357"/>
                    <a:pt x="2933" y="1589"/>
                    <a:pt x="2644" y="1867"/>
                  </a:cubicBezTo>
                  <a:cubicBezTo>
                    <a:pt x="2367" y="2153"/>
                    <a:pt x="2058" y="2417"/>
                    <a:pt x="1834" y="2738"/>
                  </a:cubicBezTo>
                  <a:cubicBezTo>
                    <a:pt x="1597" y="3047"/>
                    <a:pt x="1346" y="3343"/>
                    <a:pt x="1174" y="3669"/>
                  </a:cubicBezTo>
                  <a:cubicBezTo>
                    <a:pt x="991" y="3989"/>
                    <a:pt x="817" y="4300"/>
                    <a:pt x="675" y="4603"/>
                  </a:cubicBezTo>
                  <a:cubicBezTo>
                    <a:pt x="548" y="4915"/>
                    <a:pt x="440" y="5212"/>
                    <a:pt x="345" y="5488"/>
                  </a:cubicBezTo>
                  <a:cubicBezTo>
                    <a:pt x="255" y="5737"/>
                    <a:pt x="189" y="5995"/>
                    <a:pt x="147" y="6258"/>
                  </a:cubicBezTo>
                  <a:cubicBezTo>
                    <a:pt x="96" y="6489"/>
                    <a:pt x="71" y="6698"/>
                    <a:pt x="48" y="6866"/>
                  </a:cubicBezTo>
                  <a:cubicBezTo>
                    <a:pt x="23" y="7044"/>
                    <a:pt x="7" y="7224"/>
                    <a:pt x="0" y="7404"/>
                  </a:cubicBezTo>
                  <a:cubicBezTo>
                    <a:pt x="0" y="7404"/>
                    <a:pt x="158" y="7270"/>
                    <a:pt x="395" y="7030"/>
                  </a:cubicBezTo>
                  <a:cubicBezTo>
                    <a:pt x="512" y="6911"/>
                    <a:pt x="657" y="6767"/>
                    <a:pt x="804" y="6595"/>
                  </a:cubicBezTo>
                  <a:cubicBezTo>
                    <a:pt x="950" y="6423"/>
                    <a:pt x="1124" y="6236"/>
                    <a:pt x="1317" y="6040"/>
                  </a:cubicBezTo>
                  <a:cubicBezTo>
                    <a:pt x="1504" y="5840"/>
                    <a:pt x="1699" y="5623"/>
                    <a:pt x="1895" y="5391"/>
                  </a:cubicBezTo>
                  <a:cubicBezTo>
                    <a:pt x="2102" y="5167"/>
                    <a:pt x="2328" y="4942"/>
                    <a:pt x="2541" y="4697"/>
                  </a:cubicBezTo>
                  <a:cubicBezTo>
                    <a:pt x="2745" y="4443"/>
                    <a:pt x="3006" y="4236"/>
                    <a:pt x="3228" y="3985"/>
                  </a:cubicBezTo>
                  <a:cubicBezTo>
                    <a:pt x="3451" y="3733"/>
                    <a:pt x="3712" y="3524"/>
                    <a:pt x="3950" y="3287"/>
                  </a:cubicBezTo>
                  <a:cubicBezTo>
                    <a:pt x="4183" y="3044"/>
                    <a:pt x="4458" y="2857"/>
                    <a:pt x="4692" y="2626"/>
                  </a:cubicBezTo>
                  <a:cubicBezTo>
                    <a:pt x="4956" y="2437"/>
                    <a:pt x="5197" y="2214"/>
                    <a:pt x="5454" y="2039"/>
                  </a:cubicBezTo>
                  <a:cubicBezTo>
                    <a:pt x="5709" y="1856"/>
                    <a:pt x="5956" y="1675"/>
                    <a:pt x="6204" y="1524"/>
                  </a:cubicBezTo>
                  <a:cubicBezTo>
                    <a:pt x="6445" y="1351"/>
                    <a:pt x="6693" y="1228"/>
                    <a:pt x="6916" y="1084"/>
                  </a:cubicBezTo>
                  <a:cubicBezTo>
                    <a:pt x="7373" y="826"/>
                    <a:pt x="7782" y="627"/>
                    <a:pt x="8084" y="488"/>
                  </a:cubicBezTo>
                  <a:cubicBezTo>
                    <a:pt x="8382" y="358"/>
                    <a:pt x="8573" y="284"/>
                    <a:pt x="8573" y="284"/>
                  </a:cubicBezTo>
                  <a:cubicBezTo>
                    <a:pt x="8573" y="284"/>
                    <a:pt x="8394" y="189"/>
                    <a:pt x="8052" y="108"/>
                  </a:cubicBezTo>
                  <a:cubicBezTo>
                    <a:pt x="7793" y="49"/>
                    <a:pt x="7442"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071;p49">
              <a:extLst>
                <a:ext uri="{FF2B5EF4-FFF2-40B4-BE49-F238E27FC236}">
                  <a16:creationId xmlns:a16="http://schemas.microsoft.com/office/drawing/2014/main" id="{04CBB58F-C9DE-17B1-A88C-7D4B88881813}"/>
                </a:ext>
              </a:extLst>
            </p:cNvPr>
            <p:cNvSpPr/>
            <p:nvPr/>
          </p:nvSpPr>
          <p:spPr>
            <a:xfrm>
              <a:off x="2172850" y="2398675"/>
              <a:ext cx="124125" cy="148600"/>
            </a:xfrm>
            <a:custGeom>
              <a:avLst/>
              <a:gdLst/>
              <a:ahLst/>
              <a:cxnLst/>
              <a:rect l="l" t="t" r="r" b="b"/>
              <a:pathLst>
                <a:path w="4965" h="5944" extrusionOk="0">
                  <a:moveTo>
                    <a:pt x="2472" y="1"/>
                  </a:moveTo>
                  <a:cubicBezTo>
                    <a:pt x="2216" y="1"/>
                    <a:pt x="1955" y="46"/>
                    <a:pt x="1701" y="142"/>
                  </a:cubicBezTo>
                  <a:cubicBezTo>
                    <a:pt x="571" y="567"/>
                    <a:pt x="1" y="1829"/>
                    <a:pt x="427" y="2959"/>
                  </a:cubicBezTo>
                  <a:cubicBezTo>
                    <a:pt x="798" y="3941"/>
                    <a:pt x="1553" y="5944"/>
                    <a:pt x="3088" y="5944"/>
                  </a:cubicBezTo>
                  <a:cubicBezTo>
                    <a:pt x="3319" y="5944"/>
                    <a:pt x="3567" y="5899"/>
                    <a:pt x="3834" y="5798"/>
                  </a:cubicBezTo>
                  <a:cubicBezTo>
                    <a:pt x="4964" y="5371"/>
                    <a:pt x="4944" y="2546"/>
                    <a:pt x="4518" y="1416"/>
                  </a:cubicBezTo>
                  <a:cubicBezTo>
                    <a:pt x="4187" y="540"/>
                    <a:pt x="3356"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5385582" y="2279175"/>
            <a:ext cx="3357600" cy="2381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US" dirty="0">
                <a:solidFill>
                  <a:schemeClr val="bg1"/>
                </a:solidFill>
              </a:rPr>
              <a:t>an Insurance company that has provided Health Insurance to its customers wants to building a model to predict whether the customers will also be interested in Vehicle Insurance provided by the company.</a:t>
            </a:r>
            <a:endParaRPr dirty="0">
              <a:solidFill>
                <a:schemeClr val="bg1"/>
              </a:solidFill>
            </a:endParaRPr>
          </a:p>
        </p:txBody>
      </p:sp>
      <p:sp>
        <p:nvSpPr>
          <p:cNvPr id="195" name="Google Shape;195;p2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solidFill>
                  <a:schemeClr val="accent5"/>
                </a:solidFill>
              </a:rPr>
              <a:t>The Details</a:t>
            </a:r>
            <a:endParaRPr dirty="0">
              <a:solidFill>
                <a:schemeClr val="accent5"/>
              </a:solidFill>
            </a:endParaRPr>
          </a:p>
        </p:txBody>
      </p:sp>
      <p:grpSp>
        <p:nvGrpSpPr>
          <p:cNvPr id="196" name="Google Shape;196;p29"/>
          <p:cNvGrpSpPr/>
          <p:nvPr/>
        </p:nvGrpSpPr>
        <p:grpSpPr>
          <a:xfrm>
            <a:off x="6453748" y="56232"/>
            <a:ext cx="1228146" cy="1511671"/>
            <a:chOff x="3599318" y="4299590"/>
            <a:chExt cx="251098" cy="309028"/>
          </a:xfrm>
        </p:grpSpPr>
        <p:sp>
          <p:nvSpPr>
            <p:cNvPr id="197" name="Google Shape;197;p29"/>
            <p:cNvSpPr/>
            <p:nvPr/>
          </p:nvSpPr>
          <p:spPr>
            <a:xfrm>
              <a:off x="3599318" y="4299590"/>
              <a:ext cx="251098" cy="309028"/>
            </a:xfrm>
            <a:custGeom>
              <a:avLst/>
              <a:gdLst/>
              <a:ahLst/>
              <a:cxnLst/>
              <a:rect l="l" t="t" r="r" b="b"/>
              <a:pathLst>
                <a:path w="9562" h="11768" extrusionOk="0">
                  <a:moveTo>
                    <a:pt x="4748" y="1"/>
                  </a:moveTo>
                  <a:lnTo>
                    <a:pt x="144" y="919"/>
                  </a:lnTo>
                  <a:cubicBezTo>
                    <a:pt x="58" y="939"/>
                    <a:pt x="1" y="1015"/>
                    <a:pt x="1" y="1101"/>
                  </a:cubicBezTo>
                  <a:lnTo>
                    <a:pt x="1" y="7724"/>
                  </a:lnTo>
                  <a:cubicBezTo>
                    <a:pt x="1" y="7772"/>
                    <a:pt x="20" y="7829"/>
                    <a:pt x="68" y="7858"/>
                  </a:cubicBezTo>
                  <a:lnTo>
                    <a:pt x="4661" y="11724"/>
                  </a:lnTo>
                  <a:cubicBezTo>
                    <a:pt x="4695" y="11753"/>
                    <a:pt x="4738" y="11767"/>
                    <a:pt x="4781" y="11767"/>
                  </a:cubicBezTo>
                  <a:cubicBezTo>
                    <a:pt x="4824" y="11767"/>
                    <a:pt x="4867" y="11753"/>
                    <a:pt x="4901" y="11724"/>
                  </a:cubicBezTo>
                  <a:lnTo>
                    <a:pt x="9494" y="7858"/>
                  </a:lnTo>
                  <a:cubicBezTo>
                    <a:pt x="9533" y="7829"/>
                    <a:pt x="9561" y="7772"/>
                    <a:pt x="9561" y="7724"/>
                  </a:cubicBezTo>
                  <a:lnTo>
                    <a:pt x="9561" y="1101"/>
                  </a:lnTo>
                  <a:cubicBezTo>
                    <a:pt x="9561" y="1015"/>
                    <a:pt x="9494" y="939"/>
                    <a:pt x="9408" y="919"/>
                  </a:cubicBezTo>
                  <a:lnTo>
                    <a:pt x="4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618672" y="4319206"/>
              <a:ext cx="212391" cy="264018"/>
            </a:xfrm>
            <a:custGeom>
              <a:avLst/>
              <a:gdLst/>
              <a:ahLst/>
              <a:cxnLst/>
              <a:rect l="l" t="t" r="r" b="b"/>
              <a:pathLst>
                <a:path w="8088" h="10054" extrusionOk="0">
                  <a:moveTo>
                    <a:pt x="4001" y="0"/>
                  </a:moveTo>
                  <a:lnTo>
                    <a:pt x="144" y="775"/>
                  </a:lnTo>
                  <a:cubicBezTo>
                    <a:pt x="58" y="794"/>
                    <a:pt x="1" y="871"/>
                    <a:pt x="1" y="957"/>
                  </a:cubicBezTo>
                  <a:lnTo>
                    <a:pt x="1" y="6632"/>
                  </a:lnTo>
                  <a:cubicBezTo>
                    <a:pt x="1" y="6680"/>
                    <a:pt x="29" y="6738"/>
                    <a:pt x="68" y="6766"/>
                  </a:cubicBezTo>
                  <a:lnTo>
                    <a:pt x="3924" y="10011"/>
                  </a:lnTo>
                  <a:cubicBezTo>
                    <a:pt x="3963" y="10039"/>
                    <a:pt x="4006" y="10054"/>
                    <a:pt x="4048" y="10054"/>
                  </a:cubicBezTo>
                  <a:cubicBezTo>
                    <a:pt x="4089" y="10054"/>
                    <a:pt x="4130" y="10039"/>
                    <a:pt x="4164" y="10011"/>
                  </a:cubicBezTo>
                  <a:lnTo>
                    <a:pt x="8020" y="6766"/>
                  </a:lnTo>
                  <a:cubicBezTo>
                    <a:pt x="8059" y="6728"/>
                    <a:pt x="8087" y="6680"/>
                    <a:pt x="8087" y="6623"/>
                  </a:cubicBezTo>
                  <a:lnTo>
                    <a:pt x="8087" y="957"/>
                  </a:lnTo>
                  <a:cubicBezTo>
                    <a:pt x="8087" y="871"/>
                    <a:pt x="8020" y="794"/>
                    <a:pt x="7934" y="775"/>
                  </a:cubicBezTo>
                  <a:lnTo>
                    <a:pt x="4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618672" y="4335777"/>
              <a:ext cx="118144" cy="247448"/>
            </a:xfrm>
            <a:custGeom>
              <a:avLst/>
              <a:gdLst/>
              <a:ahLst/>
              <a:cxnLst/>
              <a:rect l="l" t="t" r="r" b="b"/>
              <a:pathLst>
                <a:path w="4499" h="9423" extrusionOk="0">
                  <a:moveTo>
                    <a:pt x="881" y="1"/>
                  </a:moveTo>
                  <a:lnTo>
                    <a:pt x="144" y="144"/>
                  </a:lnTo>
                  <a:cubicBezTo>
                    <a:pt x="58" y="163"/>
                    <a:pt x="1" y="240"/>
                    <a:pt x="1" y="326"/>
                  </a:cubicBezTo>
                  <a:lnTo>
                    <a:pt x="1" y="6001"/>
                  </a:lnTo>
                  <a:cubicBezTo>
                    <a:pt x="1" y="6049"/>
                    <a:pt x="29" y="6097"/>
                    <a:pt x="68" y="6135"/>
                  </a:cubicBezTo>
                  <a:lnTo>
                    <a:pt x="3924" y="9380"/>
                  </a:lnTo>
                  <a:cubicBezTo>
                    <a:pt x="3963" y="9408"/>
                    <a:pt x="4006" y="9423"/>
                    <a:pt x="4048" y="9423"/>
                  </a:cubicBezTo>
                  <a:cubicBezTo>
                    <a:pt x="4089" y="9423"/>
                    <a:pt x="4130" y="9408"/>
                    <a:pt x="4164" y="9380"/>
                  </a:cubicBezTo>
                  <a:lnTo>
                    <a:pt x="4499" y="9092"/>
                  </a:lnTo>
                  <a:lnTo>
                    <a:pt x="795" y="6001"/>
                  </a:lnTo>
                  <a:cubicBezTo>
                    <a:pt x="757" y="5963"/>
                    <a:pt x="728" y="5906"/>
                    <a:pt x="737" y="5858"/>
                  </a:cubicBezTo>
                  <a:lnTo>
                    <a:pt x="737" y="183"/>
                  </a:lnTo>
                  <a:cubicBezTo>
                    <a:pt x="737" y="96"/>
                    <a:pt x="795" y="20"/>
                    <a:pt x="8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634506" y="4362168"/>
              <a:ext cx="157849" cy="135423"/>
            </a:xfrm>
            <a:custGeom>
              <a:avLst/>
              <a:gdLst/>
              <a:ahLst/>
              <a:cxnLst/>
              <a:rect l="l" t="t" r="r" b="b"/>
              <a:pathLst>
                <a:path w="6011" h="5157" extrusionOk="0">
                  <a:moveTo>
                    <a:pt x="3436" y="1"/>
                  </a:moveTo>
                  <a:cubicBezTo>
                    <a:pt x="1149" y="1"/>
                    <a:pt x="0" y="2776"/>
                    <a:pt x="1618" y="4393"/>
                  </a:cubicBezTo>
                  <a:cubicBezTo>
                    <a:pt x="2145" y="4920"/>
                    <a:pt x="2791" y="5156"/>
                    <a:pt x="3424" y="5156"/>
                  </a:cubicBezTo>
                  <a:cubicBezTo>
                    <a:pt x="4746" y="5156"/>
                    <a:pt x="6011" y="4128"/>
                    <a:pt x="6011" y="2575"/>
                  </a:cubicBezTo>
                  <a:cubicBezTo>
                    <a:pt x="6011" y="1159"/>
                    <a:pt x="4862" y="10"/>
                    <a:pt x="3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29"/>
          <p:cNvSpPr txBox="1">
            <a:spLocks noGrp="1"/>
          </p:cNvSpPr>
          <p:nvPr>
            <p:ph type="title"/>
          </p:nvPr>
        </p:nvSpPr>
        <p:spPr>
          <a:xfrm>
            <a:off x="6140178" y="1480732"/>
            <a:ext cx="1862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insurance</a:t>
            </a:r>
            <a:endParaRPr sz="2600" dirty="0"/>
          </a:p>
        </p:txBody>
      </p:sp>
      <p:sp>
        <p:nvSpPr>
          <p:cNvPr id="202" name="Google Shape;202;p29"/>
          <p:cNvSpPr txBox="1">
            <a:spLocks noGrp="1"/>
          </p:cNvSpPr>
          <p:nvPr>
            <p:ph type="title"/>
          </p:nvPr>
        </p:nvSpPr>
        <p:spPr>
          <a:xfrm>
            <a:off x="6477506" y="1863798"/>
            <a:ext cx="1163100" cy="26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latin typeface="Oxygen"/>
                <a:ea typeface="Oxygen"/>
                <a:cs typeface="Oxygen"/>
                <a:sym typeface="Oxygen"/>
              </a:rPr>
              <a:t>COMPANY</a:t>
            </a:r>
            <a:endParaRPr sz="1400" dirty="0">
              <a:latin typeface="Oxygen"/>
              <a:ea typeface="Oxygen"/>
              <a:cs typeface="Oxygen"/>
              <a:sym typeface="Oxygen"/>
            </a:endParaRPr>
          </a:p>
        </p:txBody>
      </p:sp>
      <p:pic>
        <p:nvPicPr>
          <p:cNvPr id="3" name="Picture 2" descr="Chart, pie chart&#10;&#10;Description automatically generated">
            <a:extLst>
              <a:ext uri="{FF2B5EF4-FFF2-40B4-BE49-F238E27FC236}">
                <a16:creationId xmlns:a16="http://schemas.microsoft.com/office/drawing/2014/main" id="{4080B992-2CB6-7ACA-8E4C-4ADB612D4AB8}"/>
              </a:ext>
            </a:extLst>
          </p:cNvPr>
          <p:cNvPicPr>
            <a:picLocks noChangeAspect="1"/>
          </p:cNvPicPr>
          <p:nvPr/>
        </p:nvPicPr>
        <p:blipFill>
          <a:blip r:embed="rId3"/>
          <a:stretch>
            <a:fillRect/>
          </a:stretch>
        </p:blipFill>
        <p:spPr>
          <a:xfrm>
            <a:off x="0" y="1412137"/>
            <a:ext cx="4099325" cy="310733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O</a:t>
            </a:r>
            <a:r>
              <a:rPr lang="en" dirty="0"/>
              <a:t>ur solutions</a:t>
            </a:r>
            <a:endParaRPr dirty="0"/>
          </a:p>
        </p:txBody>
      </p:sp>
      <p:sp>
        <p:nvSpPr>
          <p:cNvPr id="298" name="Google Shape;298;p31"/>
          <p:cNvSpPr txBox="1">
            <a:spLocks noGrp="1"/>
          </p:cNvSpPr>
          <p:nvPr>
            <p:ph type="title"/>
          </p:nvPr>
        </p:nvSpPr>
        <p:spPr>
          <a:xfrm>
            <a:off x="289040" y="2430509"/>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choose the right target group ages </a:t>
            </a:r>
            <a:endParaRPr dirty="0"/>
          </a:p>
        </p:txBody>
      </p:sp>
      <p:sp>
        <p:nvSpPr>
          <p:cNvPr id="300" name="Google Shape;300;p31"/>
          <p:cNvSpPr txBox="1">
            <a:spLocks noGrp="1"/>
          </p:cNvSpPr>
          <p:nvPr>
            <p:ph type="title" idx="2"/>
          </p:nvPr>
        </p:nvSpPr>
        <p:spPr>
          <a:xfrm>
            <a:off x="1653667" y="4314490"/>
            <a:ext cx="2082900" cy="436200"/>
          </a:xfrm>
          <a:prstGeom prst="rect">
            <a:avLst/>
          </a:prstGeom>
        </p:spPr>
        <p:txBody>
          <a:bodyPr spcFirstLastPara="1" wrap="square" lIns="91425" tIns="91425" rIns="91425" bIns="91425" anchor="b" anchorCtr="0">
            <a:noAutofit/>
          </a:bodyPr>
          <a:lstStyle/>
          <a:p>
            <a:r>
              <a:rPr lang="en-ID" dirty="0"/>
              <a:t>choose the right Region </a:t>
            </a:r>
            <a:endParaRPr dirty="0"/>
          </a:p>
        </p:txBody>
      </p:sp>
      <p:sp>
        <p:nvSpPr>
          <p:cNvPr id="302" name="Google Shape;302;p31"/>
          <p:cNvSpPr txBox="1">
            <a:spLocks noGrp="1"/>
          </p:cNvSpPr>
          <p:nvPr>
            <p:ph type="title" idx="4"/>
          </p:nvPr>
        </p:nvSpPr>
        <p:spPr>
          <a:xfrm>
            <a:off x="5118758" y="4586305"/>
            <a:ext cx="2082900" cy="436200"/>
          </a:xfrm>
          <a:prstGeom prst="rect">
            <a:avLst/>
          </a:prstGeom>
        </p:spPr>
        <p:txBody>
          <a:bodyPr spcFirstLastPara="1" wrap="square" lIns="91425" tIns="91425" rIns="91425" bIns="91425" anchor="b" anchorCtr="0">
            <a:noAutofit/>
          </a:bodyPr>
          <a:lstStyle/>
          <a:p>
            <a:r>
              <a:rPr lang="en-US" dirty="0"/>
              <a:t>choose who does not have vehicle insurance before</a:t>
            </a:r>
            <a:endParaRPr dirty="0"/>
          </a:p>
        </p:txBody>
      </p:sp>
      <p:sp>
        <p:nvSpPr>
          <p:cNvPr id="304" name="Google Shape;304;p31"/>
          <p:cNvSpPr/>
          <p:nvPr/>
        </p:nvSpPr>
        <p:spPr>
          <a:xfrm>
            <a:off x="823300" y="1080067"/>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2140581" y="2882439"/>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5614948" y="2951872"/>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1"/>
          <p:cNvGrpSpPr/>
          <p:nvPr/>
        </p:nvGrpSpPr>
        <p:grpSpPr>
          <a:xfrm>
            <a:off x="2408141" y="3097358"/>
            <a:ext cx="555679" cy="552934"/>
            <a:chOff x="5292136" y="2299891"/>
            <a:chExt cx="367027" cy="365214"/>
          </a:xfrm>
        </p:grpSpPr>
        <p:sp>
          <p:nvSpPr>
            <p:cNvPr id="308" name="Google Shape;308;p31"/>
            <p:cNvSpPr/>
            <p:nvPr/>
          </p:nvSpPr>
          <p:spPr>
            <a:xfrm>
              <a:off x="5470361" y="2467772"/>
              <a:ext cx="11323" cy="124243"/>
            </a:xfrm>
            <a:custGeom>
              <a:avLst/>
              <a:gdLst/>
              <a:ahLst/>
              <a:cxnLst/>
              <a:rect l="l" t="t" r="r" b="b"/>
              <a:pathLst>
                <a:path w="431" h="4729" extrusionOk="0">
                  <a:moveTo>
                    <a:pt x="215" y="0"/>
                  </a:moveTo>
                  <a:cubicBezTo>
                    <a:pt x="108" y="0"/>
                    <a:pt x="0" y="71"/>
                    <a:pt x="0" y="213"/>
                  </a:cubicBezTo>
                  <a:lnTo>
                    <a:pt x="0" y="4514"/>
                  </a:lnTo>
                  <a:cubicBezTo>
                    <a:pt x="0" y="4632"/>
                    <a:pt x="97" y="4729"/>
                    <a:pt x="215" y="4729"/>
                  </a:cubicBezTo>
                  <a:cubicBezTo>
                    <a:pt x="333" y="4729"/>
                    <a:pt x="430" y="4632"/>
                    <a:pt x="430" y="4514"/>
                  </a:cubicBezTo>
                  <a:lnTo>
                    <a:pt x="430" y="213"/>
                  </a:lnTo>
                  <a:cubicBezTo>
                    <a:pt x="430" y="71"/>
                    <a:pt x="323" y="0"/>
                    <a:pt x="2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4870" y="2299891"/>
              <a:ext cx="22279" cy="40827"/>
            </a:xfrm>
            <a:custGeom>
              <a:avLst/>
              <a:gdLst/>
              <a:ahLst/>
              <a:cxnLst/>
              <a:rect l="l" t="t" r="r" b="b"/>
              <a:pathLst>
                <a:path w="848" h="1554" extrusionOk="0">
                  <a:moveTo>
                    <a:pt x="424" y="0"/>
                  </a:moveTo>
                  <a:cubicBezTo>
                    <a:pt x="188" y="0"/>
                    <a:pt x="1" y="194"/>
                    <a:pt x="8" y="430"/>
                  </a:cubicBezTo>
                  <a:lnTo>
                    <a:pt x="8" y="1554"/>
                  </a:lnTo>
                  <a:lnTo>
                    <a:pt x="840" y="1554"/>
                  </a:lnTo>
                  <a:lnTo>
                    <a:pt x="840" y="430"/>
                  </a:lnTo>
                  <a:cubicBezTo>
                    <a:pt x="847" y="194"/>
                    <a:pt x="660"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292136" y="2319013"/>
              <a:ext cx="367027" cy="182257"/>
            </a:xfrm>
            <a:custGeom>
              <a:avLst/>
              <a:gdLst/>
              <a:ahLst/>
              <a:cxnLst/>
              <a:rect l="l" t="t" r="r" b="b"/>
              <a:pathLst>
                <a:path w="13970" h="7020" extrusionOk="0">
                  <a:moveTo>
                    <a:pt x="6985" y="0"/>
                  </a:moveTo>
                  <a:cubicBezTo>
                    <a:pt x="3122" y="0"/>
                    <a:pt x="0" y="3156"/>
                    <a:pt x="49" y="7020"/>
                  </a:cubicBezTo>
                  <a:lnTo>
                    <a:pt x="56" y="7020"/>
                  </a:lnTo>
                  <a:cubicBezTo>
                    <a:pt x="507" y="6479"/>
                    <a:pt x="1148" y="6208"/>
                    <a:pt x="1790" y="6208"/>
                  </a:cubicBezTo>
                  <a:cubicBezTo>
                    <a:pt x="2432" y="6208"/>
                    <a:pt x="3073" y="6479"/>
                    <a:pt x="3524" y="7020"/>
                  </a:cubicBezTo>
                  <a:cubicBezTo>
                    <a:pt x="3975" y="6479"/>
                    <a:pt x="4616" y="6208"/>
                    <a:pt x="5258" y="6208"/>
                  </a:cubicBezTo>
                  <a:cubicBezTo>
                    <a:pt x="5900" y="6208"/>
                    <a:pt x="6541" y="6479"/>
                    <a:pt x="6992" y="7020"/>
                  </a:cubicBezTo>
                  <a:cubicBezTo>
                    <a:pt x="7443" y="6479"/>
                    <a:pt x="8085" y="6208"/>
                    <a:pt x="8726" y="6208"/>
                  </a:cubicBezTo>
                  <a:cubicBezTo>
                    <a:pt x="9368" y="6208"/>
                    <a:pt x="10009" y="6479"/>
                    <a:pt x="10460" y="7020"/>
                  </a:cubicBezTo>
                  <a:cubicBezTo>
                    <a:pt x="10911" y="6479"/>
                    <a:pt x="11553" y="6208"/>
                    <a:pt x="12194" y="6208"/>
                  </a:cubicBezTo>
                  <a:cubicBezTo>
                    <a:pt x="12836" y="6208"/>
                    <a:pt x="13477" y="6479"/>
                    <a:pt x="13928" y="7020"/>
                  </a:cubicBezTo>
                  <a:cubicBezTo>
                    <a:pt x="13970" y="3156"/>
                    <a:pt x="10849" y="0"/>
                    <a:pt x="69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293757" y="2319017"/>
              <a:ext cx="182279" cy="182436"/>
            </a:xfrm>
            <a:custGeom>
              <a:avLst/>
              <a:gdLst/>
              <a:ahLst/>
              <a:cxnLst/>
              <a:rect l="l" t="t" r="r" b="b"/>
              <a:pathLst>
                <a:path w="6938" h="6944" extrusionOk="0">
                  <a:moveTo>
                    <a:pt x="6937" y="0"/>
                  </a:moveTo>
                  <a:cubicBezTo>
                    <a:pt x="3108" y="0"/>
                    <a:pt x="1" y="3108"/>
                    <a:pt x="1" y="6944"/>
                  </a:cubicBezTo>
                  <a:cubicBezTo>
                    <a:pt x="452" y="6399"/>
                    <a:pt x="1093" y="6127"/>
                    <a:pt x="1735" y="6127"/>
                  </a:cubicBezTo>
                  <a:cubicBezTo>
                    <a:pt x="2377" y="6127"/>
                    <a:pt x="3018" y="6399"/>
                    <a:pt x="3469" y="6944"/>
                  </a:cubicBezTo>
                  <a:cubicBezTo>
                    <a:pt x="3469" y="3108"/>
                    <a:pt x="5023" y="0"/>
                    <a:pt x="6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476009" y="2319017"/>
              <a:ext cx="91139" cy="182252"/>
            </a:xfrm>
            <a:custGeom>
              <a:avLst/>
              <a:gdLst/>
              <a:ahLst/>
              <a:cxnLst/>
              <a:rect l="l" t="t" r="r" b="b"/>
              <a:pathLst>
                <a:path w="3469" h="6937" extrusionOk="0">
                  <a:moveTo>
                    <a:pt x="0" y="0"/>
                  </a:moveTo>
                  <a:lnTo>
                    <a:pt x="0" y="6937"/>
                  </a:lnTo>
                  <a:cubicBezTo>
                    <a:pt x="451" y="6396"/>
                    <a:pt x="1093" y="6125"/>
                    <a:pt x="1734" y="6125"/>
                  </a:cubicBezTo>
                  <a:cubicBezTo>
                    <a:pt x="2376" y="6125"/>
                    <a:pt x="3017" y="6396"/>
                    <a:pt x="3468" y="6937"/>
                  </a:cubicBezTo>
                  <a:cubicBezTo>
                    <a:pt x="3468" y="3108"/>
                    <a:pt x="191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31"/>
            <p:cNvSpPr/>
            <p:nvPr/>
          </p:nvSpPr>
          <p:spPr>
            <a:xfrm>
              <a:off x="5404574" y="2564035"/>
              <a:ext cx="82758" cy="101070"/>
            </a:xfrm>
            <a:custGeom>
              <a:avLst/>
              <a:gdLst/>
              <a:ahLst/>
              <a:cxnLst/>
              <a:rect l="l" t="t" r="r" b="b"/>
              <a:pathLst>
                <a:path w="3150" h="3847" extrusionOk="0">
                  <a:moveTo>
                    <a:pt x="2719" y="0"/>
                  </a:moveTo>
                  <a:cubicBezTo>
                    <a:pt x="2508" y="0"/>
                    <a:pt x="2296" y="142"/>
                    <a:pt x="2296" y="427"/>
                  </a:cubicBezTo>
                  <a:lnTo>
                    <a:pt x="2296" y="2258"/>
                  </a:lnTo>
                  <a:cubicBezTo>
                    <a:pt x="2296" y="2663"/>
                    <a:pt x="1970" y="2993"/>
                    <a:pt x="1573" y="2993"/>
                  </a:cubicBezTo>
                  <a:cubicBezTo>
                    <a:pt x="1569" y="2993"/>
                    <a:pt x="1565" y="2993"/>
                    <a:pt x="1561" y="2993"/>
                  </a:cubicBezTo>
                  <a:cubicBezTo>
                    <a:pt x="1262" y="2993"/>
                    <a:pt x="1006" y="2806"/>
                    <a:pt x="895" y="2535"/>
                  </a:cubicBezTo>
                  <a:cubicBezTo>
                    <a:pt x="832" y="2376"/>
                    <a:pt x="673" y="2272"/>
                    <a:pt x="506" y="2272"/>
                  </a:cubicBezTo>
                  <a:cubicBezTo>
                    <a:pt x="208" y="2272"/>
                    <a:pt x="0" y="2577"/>
                    <a:pt x="111" y="2854"/>
                  </a:cubicBezTo>
                  <a:cubicBezTo>
                    <a:pt x="345" y="3453"/>
                    <a:pt x="933" y="3846"/>
                    <a:pt x="1579" y="3846"/>
                  </a:cubicBezTo>
                  <a:cubicBezTo>
                    <a:pt x="1584" y="3846"/>
                    <a:pt x="1590" y="3846"/>
                    <a:pt x="1595" y="3846"/>
                  </a:cubicBezTo>
                  <a:cubicBezTo>
                    <a:pt x="2462" y="3825"/>
                    <a:pt x="3149" y="3111"/>
                    <a:pt x="3142" y="2244"/>
                  </a:cubicBezTo>
                  <a:lnTo>
                    <a:pt x="3142" y="427"/>
                  </a:lnTo>
                  <a:cubicBezTo>
                    <a:pt x="3142" y="142"/>
                    <a:pt x="2931" y="0"/>
                    <a:pt x="2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5877258" y="3155725"/>
            <a:ext cx="566180" cy="519482"/>
            <a:chOff x="6319908" y="3696721"/>
            <a:chExt cx="373963" cy="343119"/>
          </a:xfrm>
        </p:grpSpPr>
        <p:sp>
          <p:nvSpPr>
            <p:cNvPr id="315" name="Google Shape;315;p31"/>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1"/>
          <p:cNvGrpSpPr/>
          <p:nvPr/>
        </p:nvGrpSpPr>
        <p:grpSpPr>
          <a:xfrm>
            <a:off x="1078644" y="1343574"/>
            <a:ext cx="551542" cy="532250"/>
            <a:chOff x="4718468" y="2306984"/>
            <a:chExt cx="364294" cy="351552"/>
          </a:xfrm>
        </p:grpSpPr>
        <p:sp>
          <p:nvSpPr>
            <p:cNvPr id="321" name="Google Shape;321;p31"/>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AAB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6;p31">
            <a:extLst>
              <a:ext uri="{FF2B5EF4-FFF2-40B4-BE49-F238E27FC236}">
                <a16:creationId xmlns:a16="http://schemas.microsoft.com/office/drawing/2014/main" id="{B22F8164-E336-29B9-787E-EFDDDFB5F25F}"/>
              </a:ext>
            </a:extLst>
          </p:cNvPr>
          <p:cNvSpPr/>
          <p:nvPr/>
        </p:nvSpPr>
        <p:spPr>
          <a:xfrm>
            <a:off x="7080444" y="1029460"/>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313;p48">
            <a:extLst>
              <a:ext uri="{FF2B5EF4-FFF2-40B4-BE49-F238E27FC236}">
                <a16:creationId xmlns:a16="http://schemas.microsoft.com/office/drawing/2014/main" id="{8243344A-8C0A-D2F3-704D-E2053C54594A}"/>
              </a:ext>
            </a:extLst>
          </p:cNvPr>
          <p:cNvGrpSpPr/>
          <p:nvPr/>
        </p:nvGrpSpPr>
        <p:grpSpPr>
          <a:xfrm>
            <a:off x="7373752" y="1338425"/>
            <a:ext cx="551481" cy="441337"/>
            <a:chOff x="5780934" y="2674207"/>
            <a:chExt cx="551481" cy="441337"/>
          </a:xfrm>
        </p:grpSpPr>
        <p:sp>
          <p:nvSpPr>
            <p:cNvPr id="4" name="Google Shape;1314;p48">
              <a:extLst>
                <a:ext uri="{FF2B5EF4-FFF2-40B4-BE49-F238E27FC236}">
                  <a16:creationId xmlns:a16="http://schemas.microsoft.com/office/drawing/2014/main" id="{54031353-2F88-F377-5A1C-16970BF570A4}"/>
                </a:ext>
              </a:extLst>
            </p:cNvPr>
            <p:cNvSpPr/>
            <p:nvPr/>
          </p:nvSpPr>
          <p:spPr>
            <a:xfrm>
              <a:off x="5811487" y="2674207"/>
              <a:ext cx="438668" cy="367310"/>
            </a:xfrm>
            <a:custGeom>
              <a:avLst/>
              <a:gdLst/>
              <a:ahLst/>
              <a:cxnLst/>
              <a:rect l="l" t="t" r="r" b="b"/>
              <a:pathLst>
                <a:path w="19555" h="16374" extrusionOk="0">
                  <a:moveTo>
                    <a:pt x="14302" y="0"/>
                  </a:moveTo>
                  <a:cubicBezTo>
                    <a:pt x="12974" y="0"/>
                    <a:pt x="11671" y="503"/>
                    <a:pt x="10678" y="1447"/>
                  </a:cubicBezTo>
                  <a:cubicBezTo>
                    <a:pt x="10491" y="1626"/>
                    <a:pt x="10250" y="1714"/>
                    <a:pt x="10007" y="1714"/>
                  </a:cubicBezTo>
                  <a:cubicBezTo>
                    <a:pt x="9761" y="1714"/>
                    <a:pt x="9513" y="1623"/>
                    <a:pt x="9322" y="1443"/>
                  </a:cubicBezTo>
                  <a:cubicBezTo>
                    <a:pt x="8350" y="528"/>
                    <a:pt x="7067" y="19"/>
                    <a:pt x="5735" y="19"/>
                  </a:cubicBezTo>
                  <a:cubicBezTo>
                    <a:pt x="5712" y="19"/>
                    <a:pt x="5690" y="19"/>
                    <a:pt x="5667" y="20"/>
                  </a:cubicBezTo>
                  <a:cubicBezTo>
                    <a:pt x="2389" y="56"/>
                    <a:pt x="1" y="3049"/>
                    <a:pt x="549" y="6283"/>
                  </a:cubicBezTo>
                  <a:cubicBezTo>
                    <a:pt x="741" y="7407"/>
                    <a:pt x="1319" y="8221"/>
                    <a:pt x="2585" y="9480"/>
                  </a:cubicBezTo>
                  <a:cubicBezTo>
                    <a:pt x="3909" y="10799"/>
                    <a:pt x="8070" y="14777"/>
                    <a:pt x="9528" y="16170"/>
                  </a:cubicBezTo>
                  <a:cubicBezTo>
                    <a:pt x="9669" y="16305"/>
                    <a:pt x="9852" y="16373"/>
                    <a:pt x="10035" y="16373"/>
                  </a:cubicBezTo>
                  <a:cubicBezTo>
                    <a:pt x="10219" y="16373"/>
                    <a:pt x="10403" y="16304"/>
                    <a:pt x="10545" y="16167"/>
                  </a:cubicBezTo>
                  <a:cubicBezTo>
                    <a:pt x="12048" y="14719"/>
                    <a:pt x="16431" y="10490"/>
                    <a:pt x="17494" y="9421"/>
                  </a:cubicBezTo>
                  <a:cubicBezTo>
                    <a:pt x="18784" y="8125"/>
                    <a:pt x="19548" y="6956"/>
                    <a:pt x="19551" y="5261"/>
                  </a:cubicBezTo>
                  <a:cubicBezTo>
                    <a:pt x="19554" y="2950"/>
                    <a:pt x="18066" y="986"/>
                    <a:pt x="15992" y="279"/>
                  </a:cubicBezTo>
                  <a:cubicBezTo>
                    <a:pt x="15439" y="92"/>
                    <a:pt x="14868" y="0"/>
                    <a:pt x="14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48">
              <a:extLst>
                <a:ext uri="{FF2B5EF4-FFF2-40B4-BE49-F238E27FC236}">
                  <a16:creationId xmlns:a16="http://schemas.microsoft.com/office/drawing/2014/main" id="{5C3011EA-DC2E-D2DE-E12C-DDB080E23E3C}"/>
                </a:ext>
              </a:extLst>
            </p:cNvPr>
            <p:cNvSpPr/>
            <p:nvPr/>
          </p:nvSpPr>
          <p:spPr>
            <a:xfrm>
              <a:off x="5986416" y="2687667"/>
              <a:ext cx="263694" cy="353850"/>
            </a:xfrm>
            <a:custGeom>
              <a:avLst/>
              <a:gdLst/>
              <a:ahLst/>
              <a:cxnLst/>
              <a:rect l="l" t="t" r="r" b="b"/>
              <a:pathLst>
                <a:path w="11755" h="15774" extrusionOk="0">
                  <a:moveTo>
                    <a:pt x="8937" y="0"/>
                  </a:moveTo>
                  <a:cubicBezTo>
                    <a:pt x="9338" y="762"/>
                    <a:pt x="9547" y="1610"/>
                    <a:pt x="9544" y="2472"/>
                  </a:cubicBezTo>
                  <a:cubicBezTo>
                    <a:pt x="9541" y="4184"/>
                    <a:pt x="8769" y="5365"/>
                    <a:pt x="7466" y="6674"/>
                  </a:cubicBezTo>
                  <a:cubicBezTo>
                    <a:pt x="6243" y="7902"/>
                    <a:pt x="669" y="13274"/>
                    <a:pt x="1" y="13917"/>
                  </a:cubicBezTo>
                  <a:cubicBezTo>
                    <a:pt x="707" y="14593"/>
                    <a:pt x="1322" y="15182"/>
                    <a:pt x="1728" y="15570"/>
                  </a:cubicBezTo>
                  <a:cubicBezTo>
                    <a:pt x="1870" y="15705"/>
                    <a:pt x="2053" y="15773"/>
                    <a:pt x="2235" y="15773"/>
                  </a:cubicBezTo>
                  <a:cubicBezTo>
                    <a:pt x="2420" y="15773"/>
                    <a:pt x="2604" y="15704"/>
                    <a:pt x="2747" y="15567"/>
                  </a:cubicBezTo>
                  <a:cubicBezTo>
                    <a:pt x="4248" y="14119"/>
                    <a:pt x="8631" y="9890"/>
                    <a:pt x="9696" y="8821"/>
                  </a:cubicBezTo>
                  <a:cubicBezTo>
                    <a:pt x="10986" y="7525"/>
                    <a:pt x="11749" y="6356"/>
                    <a:pt x="11752" y="4660"/>
                  </a:cubicBezTo>
                  <a:cubicBezTo>
                    <a:pt x="11755" y="2638"/>
                    <a:pt x="10613" y="879"/>
                    <a:pt x="8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6;p48">
              <a:extLst>
                <a:ext uri="{FF2B5EF4-FFF2-40B4-BE49-F238E27FC236}">
                  <a16:creationId xmlns:a16="http://schemas.microsoft.com/office/drawing/2014/main" id="{DDFD1F31-6601-4739-0D69-DE4114503D4C}"/>
                </a:ext>
              </a:extLst>
            </p:cNvPr>
            <p:cNvSpPr/>
            <p:nvPr/>
          </p:nvSpPr>
          <p:spPr>
            <a:xfrm>
              <a:off x="6074688" y="2889828"/>
              <a:ext cx="164498" cy="207949"/>
            </a:xfrm>
            <a:custGeom>
              <a:avLst/>
              <a:gdLst/>
              <a:ahLst/>
              <a:cxnLst/>
              <a:rect l="l" t="t" r="r" b="b"/>
              <a:pathLst>
                <a:path w="7333" h="9270" extrusionOk="0">
                  <a:moveTo>
                    <a:pt x="3666" y="0"/>
                  </a:moveTo>
                  <a:cubicBezTo>
                    <a:pt x="3161" y="756"/>
                    <a:pt x="1713" y="1304"/>
                    <a:pt x="0" y="1317"/>
                  </a:cubicBezTo>
                  <a:lnTo>
                    <a:pt x="0" y="4424"/>
                  </a:lnTo>
                  <a:cubicBezTo>
                    <a:pt x="0" y="5747"/>
                    <a:pt x="612" y="6996"/>
                    <a:pt x="1657" y="7807"/>
                  </a:cubicBezTo>
                  <a:lnTo>
                    <a:pt x="3443" y="9192"/>
                  </a:lnTo>
                  <a:cubicBezTo>
                    <a:pt x="3509" y="9244"/>
                    <a:pt x="3588" y="9269"/>
                    <a:pt x="3667" y="9269"/>
                  </a:cubicBezTo>
                  <a:cubicBezTo>
                    <a:pt x="3746" y="9269"/>
                    <a:pt x="3824" y="9244"/>
                    <a:pt x="3890" y="9192"/>
                  </a:cubicBezTo>
                  <a:lnTo>
                    <a:pt x="5675" y="7807"/>
                  </a:lnTo>
                  <a:cubicBezTo>
                    <a:pt x="6721" y="6996"/>
                    <a:pt x="7332" y="5747"/>
                    <a:pt x="7332" y="4424"/>
                  </a:cubicBezTo>
                  <a:lnTo>
                    <a:pt x="7332" y="1317"/>
                  </a:lnTo>
                  <a:cubicBezTo>
                    <a:pt x="5619" y="1304"/>
                    <a:pt x="4172" y="756"/>
                    <a:pt x="3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7;p48">
              <a:extLst>
                <a:ext uri="{FF2B5EF4-FFF2-40B4-BE49-F238E27FC236}">
                  <a16:creationId xmlns:a16="http://schemas.microsoft.com/office/drawing/2014/main" id="{70E3C5D7-054C-140E-A991-58C001341F84}"/>
                </a:ext>
              </a:extLst>
            </p:cNvPr>
            <p:cNvSpPr/>
            <p:nvPr/>
          </p:nvSpPr>
          <p:spPr>
            <a:xfrm>
              <a:off x="6123231" y="2912081"/>
              <a:ext cx="115954" cy="185696"/>
            </a:xfrm>
            <a:custGeom>
              <a:avLst/>
              <a:gdLst/>
              <a:ahLst/>
              <a:cxnLst/>
              <a:rect l="l" t="t" r="r" b="b"/>
              <a:pathLst>
                <a:path w="5169" h="8278" extrusionOk="0">
                  <a:moveTo>
                    <a:pt x="3043" y="0"/>
                  </a:moveTo>
                  <a:lnTo>
                    <a:pt x="3043" y="2750"/>
                  </a:lnTo>
                  <a:cubicBezTo>
                    <a:pt x="3043" y="4073"/>
                    <a:pt x="2431" y="5322"/>
                    <a:pt x="1385" y="6133"/>
                  </a:cubicBezTo>
                  <a:lnTo>
                    <a:pt x="1" y="7208"/>
                  </a:lnTo>
                  <a:lnTo>
                    <a:pt x="1279" y="8200"/>
                  </a:lnTo>
                  <a:cubicBezTo>
                    <a:pt x="1345" y="8252"/>
                    <a:pt x="1424" y="8277"/>
                    <a:pt x="1503" y="8277"/>
                  </a:cubicBezTo>
                  <a:cubicBezTo>
                    <a:pt x="1582" y="8277"/>
                    <a:pt x="1660" y="8252"/>
                    <a:pt x="1726" y="8200"/>
                  </a:cubicBezTo>
                  <a:lnTo>
                    <a:pt x="3511" y="6815"/>
                  </a:lnTo>
                  <a:cubicBezTo>
                    <a:pt x="4557" y="6004"/>
                    <a:pt x="5168" y="4755"/>
                    <a:pt x="5168" y="3430"/>
                  </a:cubicBezTo>
                  <a:lnTo>
                    <a:pt x="5168" y="325"/>
                  </a:lnTo>
                  <a:cubicBezTo>
                    <a:pt x="4382" y="320"/>
                    <a:pt x="3652" y="201"/>
                    <a:pt x="3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8;p48">
              <a:extLst>
                <a:ext uri="{FF2B5EF4-FFF2-40B4-BE49-F238E27FC236}">
                  <a16:creationId xmlns:a16="http://schemas.microsoft.com/office/drawing/2014/main" id="{56DEE6E3-EAEA-496F-D4DF-EBF5F573C925}"/>
                </a:ext>
              </a:extLst>
            </p:cNvPr>
            <p:cNvSpPr/>
            <p:nvPr/>
          </p:nvSpPr>
          <p:spPr>
            <a:xfrm>
              <a:off x="6056899" y="2868181"/>
              <a:ext cx="200053" cy="247363"/>
            </a:xfrm>
            <a:custGeom>
              <a:avLst/>
              <a:gdLst/>
              <a:ahLst/>
              <a:cxnLst/>
              <a:rect l="l" t="t" r="r" b="b"/>
              <a:pathLst>
                <a:path w="8918" h="11027" extrusionOk="0">
                  <a:moveTo>
                    <a:pt x="4460" y="1795"/>
                  </a:moveTo>
                  <a:cubicBezTo>
                    <a:pt x="4538" y="1795"/>
                    <a:pt x="4616" y="1817"/>
                    <a:pt x="4684" y="1860"/>
                  </a:cubicBezTo>
                  <a:cubicBezTo>
                    <a:pt x="4999" y="2055"/>
                    <a:pt x="5332" y="2216"/>
                    <a:pt x="5679" y="2340"/>
                  </a:cubicBezTo>
                  <a:cubicBezTo>
                    <a:pt x="6228" y="2539"/>
                    <a:pt x="6838" y="2678"/>
                    <a:pt x="7485" y="2751"/>
                  </a:cubicBezTo>
                  <a:cubicBezTo>
                    <a:pt x="7564" y="2761"/>
                    <a:pt x="7623" y="2828"/>
                    <a:pt x="7623" y="2906"/>
                  </a:cubicBezTo>
                  <a:lnTo>
                    <a:pt x="7623" y="5358"/>
                  </a:lnTo>
                  <a:cubicBezTo>
                    <a:pt x="7628" y="6546"/>
                    <a:pt x="7078" y="7668"/>
                    <a:pt x="6136" y="8393"/>
                  </a:cubicBezTo>
                  <a:lnTo>
                    <a:pt x="4555" y="9620"/>
                  </a:lnTo>
                  <a:cubicBezTo>
                    <a:pt x="4527" y="9643"/>
                    <a:pt x="4493" y="9654"/>
                    <a:pt x="4459" y="9654"/>
                  </a:cubicBezTo>
                  <a:cubicBezTo>
                    <a:pt x="4425" y="9654"/>
                    <a:pt x="4392" y="9643"/>
                    <a:pt x="4363" y="9620"/>
                  </a:cubicBezTo>
                  <a:lnTo>
                    <a:pt x="2782" y="8393"/>
                  </a:lnTo>
                  <a:cubicBezTo>
                    <a:pt x="1842" y="7668"/>
                    <a:pt x="1292" y="6546"/>
                    <a:pt x="1295" y="5358"/>
                  </a:cubicBezTo>
                  <a:lnTo>
                    <a:pt x="1295" y="2906"/>
                  </a:lnTo>
                  <a:cubicBezTo>
                    <a:pt x="1295" y="2828"/>
                    <a:pt x="1354" y="2761"/>
                    <a:pt x="1434" y="2751"/>
                  </a:cubicBezTo>
                  <a:cubicBezTo>
                    <a:pt x="2080" y="2678"/>
                    <a:pt x="2692" y="2539"/>
                    <a:pt x="3239" y="2340"/>
                  </a:cubicBezTo>
                  <a:cubicBezTo>
                    <a:pt x="3587" y="2216"/>
                    <a:pt x="3921" y="2055"/>
                    <a:pt x="4234" y="1860"/>
                  </a:cubicBezTo>
                  <a:cubicBezTo>
                    <a:pt x="4303" y="1817"/>
                    <a:pt x="4382" y="1795"/>
                    <a:pt x="4460" y="1795"/>
                  </a:cubicBezTo>
                  <a:close/>
                  <a:moveTo>
                    <a:pt x="4461" y="0"/>
                  </a:moveTo>
                  <a:cubicBezTo>
                    <a:pt x="4325" y="0"/>
                    <a:pt x="4189" y="61"/>
                    <a:pt x="4099" y="182"/>
                  </a:cubicBezTo>
                  <a:cubicBezTo>
                    <a:pt x="4008" y="302"/>
                    <a:pt x="3908" y="417"/>
                    <a:pt x="3800" y="524"/>
                  </a:cubicBezTo>
                  <a:cubicBezTo>
                    <a:pt x="3297" y="1029"/>
                    <a:pt x="2332" y="1479"/>
                    <a:pt x="787" y="1490"/>
                  </a:cubicBezTo>
                  <a:lnTo>
                    <a:pt x="245" y="1495"/>
                  </a:lnTo>
                  <a:cubicBezTo>
                    <a:pt x="110" y="1495"/>
                    <a:pt x="1" y="1605"/>
                    <a:pt x="1" y="1740"/>
                  </a:cubicBezTo>
                  <a:lnTo>
                    <a:pt x="1" y="5389"/>
                  </a:lnTo>
                  <a:cubicBezTo>
                    <a:pt x="1" y="6957"/>
                    <a:pt x="726" y="8437"/>
                    <a:pt x="1965" y="9398"/>
                  </a:cubicBezTo>
                  <a:lnTo>
                    <a:pt x="3750" y="10784"/>
                  </a:lnTo>
                  <a:cubicBezTo>
                    <a:pt x="3953" y="10941"/>
                    <a:pt x="4202" y="11026"/>
                    <a:pt x="4459" y="11026"/>
                  </a:cubicBezTo>
                  <a:cubicBezTo>
                    <a:pt x="4716" y="11026"/>
                    <a:pt x="4965" y="10941"/>
                    <a:pt x="5169" y="10784"/>
                  </a:cubicBezTo>
                  <a:lnTo>
                    <a:pt x="6954" y="9398"/>
                  </a:lnTo>
                  <a:cubicBezTo>
                    <a:pt x="8193" y="8437"/>
                    <a:pt x="8917" y="6955"/>
                    <a:pt x="8917" y="5387"/>
                  </a:cubicBezTo>
                  <a:lnTo>
                    <a:pt x="8917" y="1740"/>
                  </a:lnTo>
                  <a:cubicBezTo>
                    <a:pt x="8917" y="1605"/>
                    <a:pt x="8809" y="1495"/>
                    <a:pt x="8674" y="1493"/>
                  </a:cubicBezTo>
                  <a:lnTo>
                    <a:pt x="8131" y="1490"/>
                  </a:lnTo>
                  <a:cubicBezTo>
                    <a:pt x="6586" y="1479"/>
                    <a:pt x="5601" y="1007"/>
                    <a:pt x="5118" y="524"/>
                  </a:cubicBezTo>
                  <a:cubicBezTo>
                    <a:pt x="5010" y="417"/>
                    <a:pt x="4912" y="302"/>
                    <a:pt x="4822" y="182"/>
                  </a:cubicBezTo>
                  <a:cubicBezTo>
                    <a:pt x="4732" y="61"/>
                    <a:pt x="4596" y="0"/>
                    <a:pt x="4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9;p48">
              <a:extLst>
                <a:ext uri="{FF2B5EF4-FFF2-40B4-BE49-F238E27FC236}">
                  <a16:creationId xmlns:a16="http://schemas.microsoft.com/office/drawing/2014/main" id="{BD0A7E80-3880-5C68-F18B-809461602F8D}"/>
                </a:ext>
              </a:extLst>
            </p:cNvPr>
            <p:cNvSpPr/>
            <p:nvPr/>
          </p:nvSpPr>
          <p:spPr>
            <a:xfrm>
              <a:off x="6122379" y="2898667"/>
              <a:ext cx="134573" cy="216877"/>
            </a:xfrm>
            <a:custGeom>
              <a:avLst/>
              <a:gdLst/>
              <a:ahLst/>
              <a:cxnLst/>
              <a:rect l="l" t="t" r="r" b="b"/>
              <a:pathLst>
                <a:path w="5999" h="9668" extrusionOk="0">
                  <a:moveTo>
                    <a:pt x="3928" y="1"/>
                  </a:moveTo>
                  <a:lnTo>
                    <a:pt x="3928" y="1296"/>
                  </a:lnTo>
                  <a:cubicBezTo>
                    <a:pt x="4136" y="1335"/>
                    <a:pt x="4349" y="1369"/>
                    <a:pt x="4566" y="1392"/>
                  </a:cubicBezTo>
                  <a:cubicBezTo>
                    <a:pt x="4645" y="1402"/>
                    <a:pt x="4704" y="1469"/>
                    <a:pt x="4704" y="1547"/>
                  </a:cubicBezTo>
                  <a:lnTo>
                    <a:pt x="4704" y="3999"/>
                  </a:lnTo>
                  <a:cubicBezTo>
                    <a:pt x="4709" y="5187"/>
                    <a:pt x="4159" y="6309"/>
                    <a:pt x="3217" y="7034"/>
                  </a:cubicBezTo>
                  <a:lnTo>
                    <a:pt x="1636" y="8261"/>
                  </a:lnTo>
                  <a:cubicBezTo>
                    <a:pt x="1608" y="8283"/>
                    <a:pt x="1574" y="8294"/>
                    <a:pt x="1540" y="8294"/>
                  </a:cubicBezTo>
                  <a:cubicBezTo>
                    <a:pt x="1506" y="8294"/>
                    <a:pt x="1473" y="8283"/>
                    <a:pt x="1444" y="8261"/>
                  </a:cubicBezTo>
                  <a:lnTo>
                    <a:pt x="1057" y="7961"/>
                  </a:lnTo>
                  <a:lnTo>
                    <a:pt x="21" y="8765"/>
                  </a:lnTo>
                  <a:lnTo>
                    <a:pt x="1" y="8781"/>
                  </a:lnTo>
                  <a:lnTo>
                    <a:pt x="831" y="9425"/>
                  </a:lnTo>
                  <a:cubicBezTo>
                    <a:pt x="1040" y="9587"/>
                    <a:pt x="1290" y="9668"/>
                    <a:pt x="1540" y="9668"/>
                  </a:cubicBezTo>
                  <a:cubicBezTo>
                    <a:pt x="1790" y="9668"/>
                    <a:pt x="2041" y="9587"/>
                    <a:pt x="2250" y="9425"/>
                  </a:cubicBezTo>
                  <a:lnTo>
                    <a:pt x="4035" y="8039"/>
                  </a:lnTo>
                  <a:cubicBezTo>
                    <a:pt x="5274" y="7078"/>
                    <a:pt x="5998" y="5596"/>
                    <a:pt x="5998" y="4028"/>
                  </a:cubicBezTo>
                  <a:lnTo>
                    <a:pt x="5998" y="381"/>
                  </a:lnTo>
                  <a:cubicBezTo>
                    <a:pt x="5998" y="246"/>
                    <a:pt x="5890" y="136"/>
                    <a:pt x="5755" y="136"/>
                  </a:cubicBezTo>
                  <a:lnTo>
                    <a:pt x="5212" y="131"/>
                  </a:lnTo>
                  <a:cubicBezTo>
                    <a:pt x="4781" y="131"/>
                    <a:pt x="4350" y="86"/>
                    <a:pt x="3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0;p48">
              <a:extLst>
                <a:ext uri="{FF2B5EF4-FFF2-40B4-BE49-F238E27FC236}">
                  <a16:creationId xmlns:a16="http://schemas.microsoft.com/office/drawing/2014/main" id="{5448D614-A6CF-C231-AF99-6961D118D2A9}"/>
                </a:ext>
              </a:extLst>
            </p:cNvPr>
            <p:cNvSpPr/>
            <p:nvPr/>
          </p:nvSpPr>
          <p:spPr>
            <a:xfrm>
              <a:off x="6117040" y="2948534"/>
              <a:ext cx="90022" cy="74678"/>
            </a:xfrm>
            <a:custGeom>
              <a:avLst/>
              <a:gdLst/>
              <a:ahLst/>
              <a:cxnLst/>
              <a:rect l="l" t="t" r="r" b="b"/>
              <a:pathLst>
                <a:path w="4013" h="3329" extrusionOk="0">
                  <a:moveTo>
                    <a:pt x="3610" y="1"/>
                  </a:moveTo>
                  <a:cubicBezTo>
                    <a:pt x="3505" y="1"/>
                    <a:pt x="3401" y="47"/>
                    <a:pt x="3330" y="137"/>
                  </a:cubicBezTo>
                  <a:lnTo>
                    <a:pt x="1553" y="2391"/>
                  </a:lnTo>
                  <a:lnTo>
                    <a:pt x="690" y="1264"/>
                  </a:lnTo>
                  <a:cubicBezTo>
                    <a:pt x="620" y="1170"/>
                    <a:pt x="512" y="1120"/>
                    <a:pt x="403" y="1120"/>
                  </a:cubicBezTo>
                  <a:cubicBezTo>
                    <a:pt x="327" y="1120"/>
                    <a:pt x="251" y="1144"/>
                    <a:pt x="187" y="1193"/>
                  </a:cubicBezTo>
                  <a:cubicBezTo>
                    <a:pt x="29" y="1313"/>
                    <a:pt x="1" y="1541"/>
                    <a:pt x="124" y="1696"/>
                  </a:cubicBezTo>
                  <a:lnTo>
                    <a:pt x="1266" y="3189"/>
                  </a:lnTo>
                  <a:cubicBezTo>
                    <a:pt x="1333" y="3276"/>
                    <a:pt x="1437" y="3327"/>
                    <a:pt x="1546" y="3328"/>
                  </a:cubicBezTo>
                  <a:lnTo>
                    <a:pt x="1549" y="3328"/>
                  </a:lnTo>
                  <a:cubicBezTo>
                    <a:pt x="1658" y="3328"/>
                    <a:pt x="1761" y="3278"/>
                    <a:pt x="1829" y="3192"/>
                  </a:cubicBezTo>
                  <a:lnTo>
                    <a:pt x="3890" y="578"/>
                  </a:lnTo>
                  <a:cubicBezTo>
                    <a:pt x="4012" y="424"/>
                    <a:pt x="3985" y="199"/>
                    <a:pt x="3831" y="77"/>
                  </a:cubicBezTo>
                  <a:cubicBezTo>
                    <a:pt x="3765" y="26"/>
                    <a:pt x="3687" y="1"/>
                    <a:pt x="3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1;p48">
              <a:extLst>
                <a:ext uri="{FF2B5EF4-FFF2-40B4-BE49-F238E27FC236}">
                  <a16:creationId xmlns:a16="http://schemas.microsoft.com/office/drawing/2014/main" id="{E435A228-6595-EC24-3CC6-3C54E3846D2C}"/>
                </a:ext>
              </a:extLst>
            </p:cNvPr>
            <p:cNvSpPr/>
            <p:nvPr/>
          </p:nvSpPr>
          <p:spPr>
            <a:xfrm>
              <a:off x="5784635" y="2750612"/>
              <a:ext cx="547779" cy="117591"/>
            </a:xfrm>
            <a:custGeom>
              <a:avLst/>
              <a:gdLst/>
              <a:ahLst/>
              <a:cxnLst/>
              <a:rect l="l" t="t" r="r" b="b"/>
              <a:pathLst>
                <a:path w="24419" h="5242" extrusionOk="0">
                  <a:moveTo>
                    <a:pt x="8948" y="1"/>
                  </a:moveTo>
                  <a:cubicBezTo>
                    <a:pt x="8812" y="1"/>
                    <a:pt x="8676" y="53"/>
                    <a:pt x="8572" y="156"/>
                  </a:cubicBezTo>
                  <a:lnTo>
                    <a:pt x="5821" y="2907"/>
                  </a:lnTo>
                  <a:lnTo>
                    <a:pt x="4884" y="1968"/>
                  </a:lnTo>
                  <a:cubicBezTo>
                    <a:pt x="4780" y="1865"/>
                    <a:pt x="4643" y="1813"/>
                    <a:pt x="4507" y="1813"/>
                  </a:cubicBezTo>
                  <a:cubicBezTo>
                    <a:pt x="4371" y="1813"/>
                    <a:pt x="4235" y="1865"/>
                    <a:pt x="4131" y="1968"/>
                  </a:cubicBezTo>
                  <a:lnTo>
                    <a:pt x="3259" y="2842"/>
                  </a:lnTo>
                  <a:lnTo>
                    <a:pt x="533" y="2842"/>
                  </a:lnTo>
                  <a:cubicBezTo>
                    <a:pt x="239" y="2842"/>
                    <a:pt x="1" y="3080"/>
                    <a:pt x="1" y="3373"/>
                  </a:cubicBezTo>
                  <a:cubicBezTo>
                    <a:pt x="1" y="3666"/>
                    <a:pt x="239" y="3904"/>
                    <a:pt x="533" y="3905"/>
                  </a:cubicBezTo>
                  <a:lnTo>
                    <a:pt x="3481" y="3905"/>
                  </a:lnTo>
                  <a:cubicBezTo>
                    <a:pt x="3622" y="3904"/>
                    <a:pt x="3757" y="3849"/>
                    <a:pt x="3857" y="3749"/>
                  </a:cubicBezTo>
                  <a:lnTo>
                    <a:pt x="4508" y="3097"/>
                  </a:lnTo>
                  <a:lnTo>
                    <a:pt x="5446" y="4034"/>
                  </a:lnTo>
                  <a:cubicBezTo>
                    <a:pt x="5549" y="4138"/>
                    <a:pt x="5685" y="4190"/>
                    <a:pt x="5821" y="4190"/>
                  </a:cubicBezTo>
                  <a:cubicBezTo>
                    <a:pt x="5958" y="4190"/>
                    <a:pt x="6094" y="4138"/>
                    <a:pt x="6198" y="4034"/>
                  </a:cubicBezTo>
                  <a:lnTo>
                    <a:pt x="8949" y="1284"/>
                  </a:lnTo>
                  <a:lnTo>
                    <a:pt x="12750" y="5086"/>
                  </a:lnTo>
                  <a:cubicBezTo>
                    <a:pt x="12854" y="5190"/>
                    <a:pt x="12990" y="5242"/>
                    <a:pt x="13126" y="5242"/>
                  </a:cubicBezTo>
                  <a:cubicBezTo>
                    <a:pt x="13262" y="5242"/>
                    <a:pt x="13398" y="5190"/>
                    <a:pt x="13502" y="5086"/>
                  </a:cubicBezTo>
                  <a:lnTo>
                    <a:pt x="15431" y="3157"/>
                  </a:lnTo>
                  <a:lnTo>
                    <a:pt x="16042" y="3767"/>
                  </a:lnTo>
                  <a:cubicBezTo>
                    <a:pt x="16141" y="3868"/>
                    <a:pt x="16276" y="3923"/>
                    <a:pt x="16418" y="3923"/>
                  </a:cubicBezTo>
                  <a:lnTo>
                    <a:pt x="23882" y="3923"/>
                  </a:lnTo>
                  <a:cubicBezTo>
                    <a:pt x="24179" y="3923"/>
                    <a:pt x="24419" y="3679"/>
                    <a:pt x="24413" y="3382"/>
                  </a:cubicBezTo>
                  <a:cubicBezTo>
                    <a:pt x="24409" y="3088"/>
                    <a:pt x="24156" y="2859"/>
                    <a:pt x="23864" y="2859"/>
                  </a:cubicBezTo>
                  <a:lnTo>
                    <a:pt x="16637" y="2859"/>
                  </a:lnTo>
                  <a:lnTo>
                    <a:pt x="15807" y="2029"/>
                  </a:lnTo>
                  <a:cubicBezTo>
                    <a:pt x="15702" y="1925"/>
                    <a:pt x="15566" y="1873"/>
                    <a:pt x="15430" y="1873"/>
                  </a:cubicBezTo>
                  <a:cubicBezTo>
                    <a:pt x="15294" y="1873"/>
                    <a:pt x="15158" y="1925"/>
                    <a:pt x="15054" y="2029"/>
                  </a:cubicBezTo>
                  <a:lnTo>
                    <a:pt x="13126" y="3957"/>
                  </a:lnTo>
                  <a:lnTo>
                    <a:pt x="9323" y="156"/>
                  </a:lnTo>
                  <a:cubicBezTo>
                    <a:pt x="9220" y="53"/>
                    <a:pt x="9084" y="1"/>
                    <a:pt x="8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2;p48">
              <a:extLst>
                <a:ext uri="{FF2B5EF4-FFF2-40B4-BE49-F238E27FC236}">
                  <a16:creationId xmlns:a16="http://schemas.microsoft.com/office/drawing/2014/main" id="{DF494F38-3375-625B-2C08-599C09729E7F}"/>
                </a:ext>
              </a:extLst>
            </p:cNvPr>
            <p:cNvSpPr/>
            <p:nvPr/>
          </p:nvSpPr>
          <p:spPr>
            <a:xfrm>
              <a:off x="5780934" y="2764161"/>
              <a:ext cx="551481" cy="104042"/>
            </a:xfrm>
            <a:custGeom>
              <a:avLst/>
              <a:gdLst/>
              <a:ahLst/>
              <a:cxnLst/>
              <a:rect l="l" t="t" r="r" b="b"/>
              <a:pathLst>
                <a:path w="24584" h="4638" extrusionOk="0">
                  <a:moveTo>
                    <a:pt x="9113" y="1"/>
                  </a:moveTo>
                  <a:lnTo>
                    <a:pt x="6362" y="2751"/>
                  </a:lnTo>
                  <a:cubicBezTo>
                    <a:pt x="6258" y="2855"/>
                    <a:pt x="6122" y="2907"/>
                    <a:pt x="5986" y="2907"/>
                  </a:cubicBezTo>
                  <a:cubicBezTo>
                    <a:pt x="5850" y="2907"/>
                    <a:pt x="5714" y="2855"/>
                    <a:pt x="5611" y="2751"/>
                  </a:cubicBezTo>
                  <a:lnTo>
                    <a:pt x="4672" y="1814"/>
                  </a:lnTo>
                  <a:lnTo>
                    <a:pt x="4021" y="2466"/>
                  </a:lnTo>
                  <a:cubicBezTo>
                    <a:pt x="3920" y="2566"/>
                    <a:pt x="3785" y="2621"/>
                    <a:pt x="3645" y="2621"/>
                  </a:cubicBezTo>
                  <a:lnTo>
                    <a:pt x="698" y="2621"/>
                  </a:lnTo>
                  <a:cubicBezTo>
                    <a:pt x="540" y="2621"/>
                    <a:pt x="389" y="2551"/>
                    <a:pt x="289" y="2429"/>
                  </a:cubicBezTo>
                  <a:lnTo>
                    <a:pt x="289" y="2429"/>
                  </a:lnTo>
                  <a:cubicBezTo>
                    <a:pt x="0" y="2776"/>
                    <a:pt x="247" y="3301"/>
                    <a:pt x="698" y="3301"/>
                  </a:cubicBezTo>
                  <a:lnTo>
                    <a:pt x="3646" y="3301"/>
                  </a:lnTo>
                  <a:cubicBezTo>
                    <a:pt x="3787" y="3300"/>
                    <a:pt x="3922" y="3245"/>
                    <a:pt x="4022" y="3145"/>
                  </a:cubicBezTo>
                  <a:lnTo>
                    <a:pt x="4673" y="2493"/>
                  </a:lnTo>
                  <a:lnTo>
                    <a:pt x="5611" y="3430"/>
                  </a:lnTo>
                  <a:cubicBezTo>
                    <a:pt x="5714" y="3534"/>
                    <a:pt x="5850" y="3586"/>
                    <a:pt x="5986" y="3586"/>
                  </a:cubicBezTo>
                  <a:cubicBezTo>
                    <a:pt x="6123" y="3586"/>
                    <a:pt x="6259" y="3534"/>
                    <a:pt x="6363" y="3430"/>
                  </a:cubicBezTo>
                  <a:lnTo>
                    <a:pt x="9114" y="680"/>
                  </a:lnTo>
                  <a:lnTo>
                    <a:pt x="12915" y="4482"/>
                  </a:lnTo>
                  <a:cubicBezTo>
                    <a:pt x="13019" y="4586"/>
                    <a:pt x="13155" y="4638"/>
                    <a:pt x="13291" y="4638"/>
                  </a:cubicBezTo>
                  <a:cubicBezTo>
                    <a:pt x="13427" y="4638"/>
                    <a:pt x="13563" y="4586"/>
                    <a:pt x="13667" y="4482"/>
                  </a:cubicBezTo>
                  <a:lnTo>
                    <a:pt x="15596" y="2553"/>
                  </a:lnTo>
                  <a:lnTo>
                    <a:pt x="16207" y="3163"/>
                  </a:lnTo>
                  <a:cubicBezTo>
                    <a:pt x="16306" y="3264"/>
                    <a:pt x="16441" y="3319"/>
                    <a:pt x="16583" y="3319"/>
                  </a:cubicBezTo>
                  <a:lnTo>
                    <a:pt x="24047" y="3319"/>
                  </a:lnTo>
                  <a:cubicBezTo>
                    <a:pt x="24344" y="3319"/>
                    <a:pt x="24584" y="3075"/>
                    <a:pt x="24578" y="2778"/>
                  </a:cubicBezTo>
                  <a:cubicBezTo>
                    <a:pt x="24575" y="2657"/>
                    <a:pt x="24531" y="2542"/>
                    <a:pt x="24453" y="2451"/>
                  </a:cubicBezTo>
                  <a:cubicBezTo>
                    <a:pt x="24352" y="2572"/>
                    <a:pt x="24204" y="2640"/>
                    <a:pt x="24047" y="2640"/>
                  </a:cubicBezTo>
                  <a:lnTo>
                    <a:pt x="16581" y="2640"/>
                  </a:lnTo>
                  <a:cubicBezTo>
                    <a:pt x="16441" y="2640"/>
                    <a:pt x="16306" y="2583"/>
                    <a:pt x="16205" y="2484"/>
                  </a:cubicBezTo>
                  <a:lnTo>
                    <a:pt x="15595" y="1874"/>
                  </a:lnTo>
                  <a:lnTo>
                    <a:pt x="13667" y="3802"/>
                  </a:lnTo>
                  <a:cubicBezTo>
                    <a:pt x="13562" y="3905"/>
                    <a:pt x="13426" y="3957"/>
                    <a:pt x="13290" y="3957"/>
                  </a:cubicBezTo>
                  <a:cubicBezTo>
                    <a:pt x="13153" y="3957"/>
                    <a:pt x="13017" y="3905"/>
                    <a:pt x="12914" y="3802"/>
                  </a:cubicBezTo>
                  <a:lnTo>
                    <a:pt x="9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02;p31">
            <a:extLst>
              <a:ext uri="{FF2B5EF4-FFF2-40B4-BE49-F238E27FC236}">
                <a16:creationId xmlns:a16="http://schemas.microsoft.com/office/drawing/2014/main" id="{80D1E563-1786-20F9-F771-A95248450196}"/>
              </a:ext>
            </a:extLst>
          </p:cNvPr>
          <p:cNvSpPr txBox="1">
            <a:spLocks/>
          </p:cNvSpPr>
          <p:nvPr/>
        </p:nvSpPr>
        <p:spPr>
          <a:xfrm>
            <a:off x="6668408" y="2398337"/>
            <a:ext cx="2082900" cy="43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2pPr>
            <a:lvl3pPr marR="0" lvl="2"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3pPr>
            <a:lvl4pPr marR="0" lvl="3"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4pPr>
            <a:lvl5pPr marR="0" lvl="4"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5pPr>
            <a:lvl6pPr marR="0" lvl="5"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6pPr>
            <a:lvl7pPr marR="0" lvl="6"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7pPr>
            <a:lvl8pPr marR="0" lvl="7"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8pPr>
            <a:lvl9pPr marR="0" lvl="8"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9pPr>
          </a:lstStyle>
          <a:p>
            <a:pPr marL="0" lvl="0" indent="0" algn="ctr" rtl="0">
              <a:spcBef>
                <a:spcPts val="0"/>
              </a:spcBef>
              <a:spcAft>
                <a:spcPts val="0"/>
              </a:spcAft>
              <a:buNone/>
            </a:pPr>
            <a:r>
              <a:rPr lang="en-US" dirty="0"/>
              <a:t>choose the right policy sales channel </a:t>
            </a:r>
          </a:p>
        </p:txBody>
      </p:sp>
      <p:sp>
        <p:nvSpPr>
          <p:cNvPr id="14" name="Google Shape;305;p31">
            <a:extLst>
              <a:ext uri="{FF2B5EF4-FFF2-40B4-BE49-F238E27FC236}">
                <a16:creationId xmlns:a16="http://schemas.microsoft.com/office/drawing/2014/main" id="{2A901DAB-BB6D-F92D-E6EC-968EDA95D028}"/>
              </a:ext>
            </a:extLst>
          </p:cNvPr>
          <p:cNvSpPr/>
          <p:nvPr/>
        </p:nvSpPr>
        <p:spPr>
          <a:xfrm>
            <a:off x="3993163" y="1080067"/>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734;p48">
            <a:extLst>
              <a:ext uri="{FF2B5EF4-FFF2-40B4-BE49-F238E27FC236}">
                <a16:creationId xmlns:a16="http://schemas.microsoft.com/office/drawing/2014/main" id="{4850193A-1178-1E64-5FC5-D1F160529B50}"/>
              </a:ext>
            </a:extLst>
          </p:cNvPr>
          <p:cNvGrpSpPr/>
          <p:nvPr/>
        </p:nvGrpSpPr>
        <p:grpSpPr>
          <a:xfrm>
            <a:off x="4243065" y="1343574"/>
            <a:ext cx="548004" cy="511483"/>
            <a:chOff x="6511291" y="3347003"/>
            <a:chExt cx="548004" cy="511483"/>
          </a:xfrm>
        </p:grpSpPr>
        <p:sp>
          <p:nvSpPr>
            <p:cNvPr id="16" name="Google Shape;1735;p48">
              <a:extLst>
                <a:ext uri="{FF2B5EF4-FFF2-40B4-BE49-F238E27FC236}">
                  <a16:creationId xmlns:a16="http://schemas.microsoft.com/office/drawing/2014/main" id="{ECFD1791-8D6A-D6BC-D875-35B4398346DF}"/>
                </a:ext>
              </a:extLst>
            </p:cNvPr>
            <p:cNvSpPr/>
            <p:nvPr/>
          </p:nvSpPr>
          <p:spPr>
            <a:xfrm>
              <a:off x="6698132" y="3458313"/>
              <a:ext cx="196038" cy="153012"/>
            </a:xfrm>
            <a:custGeom>
              <a:avLst/>
              <a:gdLst/>
              <a:ahLst/>
              <a:cxnLst/>
              <a:rect l="l" t="t" r="r" b="b"/>
              <a:pathLst>
                <a:path w="8739" h="6821" extrusionOk="0">
                  <a:moveTo>
                    <a:pt x="2020" y="1"/>
                  </a:moveTo>
                  <a:cubicBezTo>
                    <a:pt x="1809" y="1"/>
                    <a:pt x="1606" y="116"/>
                    <a:pt x="1503" y="318"/>
                  </a:cubicBezTo>
                  <a:lnTo>
                    <a:pt x="0" y="3261"/>
                  </a:lnTo>
                  <a:lnTo>
                    <a:pt x="6973" y="6820"/>
                  </a:lnTo>
                  <a:lnTo>
                    <a:pt x="8738" y="3360"/>
                  </a:lnTo>
                  <a:lnTo>
                    <a:pt x="2282" y="64"/>
                  </a:lnTo>
                  <a:cubicBezTo>
                    <a:pt x="2198" y="21"/>
                    <a:pt x="2109" y="1"/>
                    <a:pt x="20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36;p48">
              <a:extLst>
                <a:ext uri="{FF2B5EF4-FFF2-40B4-BE49-F238E27FC236}">
                  <a16:creationId xmlns:a16="http://schemas.microsoft.com/office/drawing/2014/main" id="{718C76E3-02B7-43C2-5B01-8EBFC77E0F43}"/>
                </a:ext>
              </a:extLst>
            </p:cNvPr>
            <p:cNvSpPr/>
            <p:nvPr/>
          </p:nvSpPr>
          <p:spPr>
            <a:xfrm>
              <a:off x="6727541" y="3458268"/>
              <a:ext cx="166629" cy="95405"/>
            </a:xfrm>
            <a:custGeom>
              <a:avLst/>
              <a:gdLst/>
              <a:ahLst/>
              <a:cxnLst/>
              <a:rect l="l" t="t" r="r" b="b"/>
              <a:pathLst>
                <a:path w="7428" h="4253" extrusionOk="0">
                  <a:moveTo>
                    <a:pt x="705" y="0"/>
                  </a:moveTo>
                  <a:cubicBezTo>
                    <a:pt x="497" y="0"/>
                    <a:pt x="296" y="114"/>
                    <a:pt x="195" y="312"/>
                  </a:cubicBezTo>
                  <a:lnTo>
                    <a:pt x="1" y="694"/>
                  </a:lnTo>
                  <a:lnTo>
                    <a:pt x="6972" y="4253"/>
                  </a:lnTo>
                  <a:lnTo>
                    <a:pt x="7427" y="3362"/>
                  </a:lnTo>
                  <a:lnTo>
                    <a:pt x="964" y="63"/>
                  </a:lnTo>
                  <a:cubicBezTo>
                    <a:pt x="881" y="20"/>
                    <a:pt x="793" y="0"/>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37;p48">
              <a:extLst>
                <a:ext uri="{FF2B5EF4-FFF2-40B4-BE49-F238E27FC236}">
                  <a16:creationId xmlns:a16="http://schemas.microsoft.com/office/drawing/2014/main" id="{EB38281D-D58E-B248-86EB-0203D7D1FDB0}"/>
                </a:ext>
              </a:extLst>
            </p:cNvPr>
            <p:cNvSpPr/>
            <p:nvPr/>
          </p:nvSpPr>
          <p:spPr>
            <a:xfrm>
              <a:off x="6661813" y="3513586"/>
              <a:ext cx="288841" cy="217236"/>
            </a:xfrm>
            <a:custGeom>
              <a:avLst/>
              <a:gdLst/>
              <a:ahLst/>
              <a:cxnLst/>
              <a:rect l="l" t="t" r="r" b="b"/>
              <a:pathLst>
                <a:path w="12876" h="9684" extrusionOk="0">
                  <a:moveTo>
                    <a:pt x="478" y="1"/>
                  </a:moveTo>
                  <a:cubicBezTo>
                    <a:pt x="214" y="1"/>
                    <a:pt x="0" y="214"/>
                    <a:pt x="0" y="478"/>
                  </a:cubicBezTo>
                  <a:lnTo>
                    <a:pt x="0" y="9206"/>
                  </a:lnTo>
                  <a:cubicBezTo>
                    <a:pt x="0" y="9470"/>
                    <a:pt x="214" y="9683"/>
                    <a:pt x="478" y="9683"/>
                  </a:cubicBezTo>
                  <a:lnTo>
                    <a:pt x="10730" y="9683"/>
                  </a:lnTo>
                  <a:cubicBezTo>
                    <a:pt x="11914" y="9683"/>
                    <a:pt x="12874" y="8723"/>
                    <a:pt x="12876" y="7539"/>
                  </a:cubicBezTo>
                  <a:lnTo>
                    <a:pt x="12876" y="2147"/>
                  </a:lnTo>
                  <a:cubicBezTo>
                    <a:pt x="12876" y="961"/>
                    <a:pt x="11914" y="1"/>
                    <a:pt x="107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38;p48">
              <a:extLst>
                <a:ext uri="{FF2B5EF4-FFF2-40B4-BE49-F238E27FC236}">
                  <a16:creationId xmlns:a16="http://schemas.microsoft.com/office/drawing/2014/main" id="{41C7EE74-3BF9-3315-16E5-D71C2D1BD323}"/>
                </a:ext>
              </a:extLst>
            </p:cNvPr>
            <p:cNvSpPr/>
            <p:nvPr/>
          </p:nvSpPr>
          <p:spPr>
            <a:xfrm>
              <a:off x="6511291" y="3347003"/>
              <a:ext cx="548004" cy="511461"/>
            </a:xfrm>
            <a:custGeom>
              <a:avLst/>
              <a:gdLst/>
              <a:ahLst/>
              <a:cxnLst/>
              <a:rect l="l" t="t" r="r" b="b"/>
              <a:pathLst>
                <a:path w="24429" h="22800" extrusionOk="0">
                  <a:moveTo>
                    <a:pt x="13027" y="0"/>
                  </a:moveTo>
                  <a:cubicBezTo>
                    <a:pt x="13014" y="0"/>
                    <a:pt x="13001" y="0"/>
                    <a:pt x="12988" y="0"/>
                  </a:cubicBezTo>
                  <a:cubicBezTo>
                    <a:pt x="9977" y="9"/>
                    <a:pt x="7093" y="1209"/>
                    <a:pt x="4966" y="3339"/>
                  </a:cubicBezTo>
                  <a:cubicBezTo>
                    <a:pt x="3117" y="5188"/>
                    <a:pt x="1982" y="7560"/>
                    <a:pt x="1698" y="10122"/>
                  </a:cubicBezTo>
                  <a:lnTo>
                    <a:pt x="1038" y="9525"/>
                  </a:lnTo>
                  <a:cubicBezTo>
                    <a:pt x="1010" y="9500"/>
                    <a:pt x="975" y="9487"/>
                    <a:pt x="940" y="9487"/>
                  </a:cubicBezTo>
                  <a:cubicBezTo>
                    <a:pt x="901" y="9487"/>
                    <a:pt x="862" y="9503"/>
                    <a:pt x="833" y="9535"/>
                  </a:cubicBezTo>
                  <a:lnTo>
                    <a:pt x="54" y="10394"/>
                  </a:lnTo>
                  <a:cubicBezTo>
                    <a:pt x="1" y="10453"/>
                    <a:pt x="5" y="10545"/>
                    <a:pt x="64" y="10598"/>
                  </a:cubicBezTo>
                  <a:lnTo>
                    <a:pt x="2058" y="12407"/>
                  </a:lnTo>
                  <a:cubicBezTo>
                    <a:pt x="2094" y="12440"/>
                    <a:pt x="2141" y="12457"/>
                    <a:pt x="2188" y="12457"/>
                  </a:cubicBezTo>
                  <a:cubicBezTo>
                    <a:pt x="2222" y="12457"/>
                    <a:pt x="2256" y="12449"/>
                    <a:pt x="2287" y="12431"/>
                  </a:cubicBezTo>
                  <a:lnTo>
                    <a:pt x="4694" y="11004"/>
                  </a:lnTo>
                  <a:cubicBezTo>
                    <a:pt x="4762" y="10962"/>
                    <a:pt x="4785" y="10874"/>
                    <a:pt x="4745" y="10804"/>
                  </a:cubicBezTo>
                  <a:lnTo>
                    <a:pt x="4153" y="9806"/>
                  </a:lnTo>
                  <a:cubicBezTo>
                    <a:pt x="4126" y="9760"/>
                    <a:pt x="4077" y="9735"/>
                    <a:pt x="4028" y="9735"/>
                  </a:cubicBezTo>
                  <a:cubicBezTo>
                    <a:pt x="4002" y="9735"/>
                    <a:pt x="3976" y="9742"/>
                    <a:pt x="3952" y="9755"/>
                  </a:cubicBezTo>
                  <a:lnTo>
                    <a:pt x="3146" y="10234"/>
                  </a:lnTo>
                  <a:cubicBezTo>
                    <a:pt x="3725" y="5295"/>
                    <a:pt x="7935" y="1450"/>
                    <a:pt x="13026" y="1450"/>
                  </a:cubicBezTo>
                  <a:cubicBezTo>
                    <a:pt x="13034" y="1450"/>
                    <a:pt x="13043" y="1450"/>
                    <a:pt x="13052" y="1450"/>
                  </a:cubicBezTo>
                  <a:cubicBezTo>
                    <a:pt x="18506" y="1463"/>
                    <a:pt x="22963" y="5920"/>
                    <a:pt x="22976" y="11374"/>
                  </a:cubicBezTo>
                  <a:cubicBezTo>
                    <a:pt x="22991" y="16871"/>
                    <a:pt x="18521" y="21348"/>
                    <a:pt x="13027" y="21348"/>
                  </a:cubicBezTo>
                  <a:cubicBezTo>
                    <a:pt x="10875" y="21348"/>
                    <a:pt x="8837" y="20678"/>
                    <a:pt x="7118" y="19404"/>
                  </a:cubicBezTo>
                  <a:cubicBezTo>
                    <a:pt x="7083" y="19380"/>
                    <a:pt x="7043" y="19368"/>
                    <a:pt x="7003" y="19368"/>
                  </a:cubicBezTo>
                  <a:cubicBezTo>
                    <a:pt x="6945" y="19368"/>
                    <a:pt x="6888" y="19393"/>
                    <a:pt x="6850" y="19443"/>
                  </a:cubicBezTo>
                  <a:lnTo>
                    <a:pt x="6201" y="20286"/>
                  </a:lnTo>
                  <a:cubicBezTo>
                    <a:pt x="6136" y="20373"/>
                    <a:pt x="6153" y="20497"/>
                    <a:pt x="6240" y="20561"/>
                  </a:cubicBezTo>
                  <a:cubicBezTo>
                    <a:pt x="8215" y="22026"/>
                    <a:pt x="10556" y="22799"/>
                    <a:pt x="13027" y="22799"/>
                  </a:cubicBezTo>
                  <a:cubicBezTo>
                    <a:pt x="16072" y="22799"/>
                    <a:pt x="18934" y="21614"/>
                    <a:pt x="21089" y="19461"/>
                  </a:cubicBezTo>
                  <a:cubicBezTo>
                    <a:pt x="23242" y="17308"/>
                    <a:pt x="24427" y="14444"/>
                    <a:pt x="24427" y="11399"/>
                  </a:cubicBezTo>
                  <a:cubicBezTo>
                    <a:pt x="24429" y="8390"/>
                    <a:pt x="23239" y="5502"/>
                    <a:pt x="21116" y="3368"/>
                  </a:cubicBezTo>
                  <a:cubicBezTo>
                    <a:pt x="18960" y="1196"/>
                    <a:pt x="16085" y="0"/>
                    <a:pt x="130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39;p48">
              <a:extLst>
                <a:ext uri="{FF2B5EF4-FFF2-40B4-BE49-F238E27FC236}">
                  <a16:creationId xmlns:a16="http://schemas.microsoft.com/office/drawing/2014/main" id="{4C997CB2-108F-33C3-2D25-5A4F9D6CC741}"/>
                </a:ext>
              </a:extLst>
            </p:cNvPr>
            <p:cNvSpPr/>
            <p:nvPr/>
          </p:nvSpPr>
          <p:spPr>
            <a:xfrm>
              <a:off x="6648915" y="3432134"/>
              <a:ext cx="410380" cy="426352"/>
            </a:xfrm>
            <a:custGeom>
              <a:avLst/>
              <a:gdLst/>
              <a:ahLst/>
              <a:cxnLst/>
              <a:rect l="l" t="t" r="r" b="b"/>
              <a:pathLst>
                <a:path w="18294" h="19006" extrusionOk="0">
                  <a:moveTo>
                    <a:pt x="15386" y="1"/>
                  </a:moveTo>
                  <a:lnTo>
                    <a:pt x="15386" y="1"/>
                  </a:lnTo>
                  <a:cubicBezTo>
                    <a:pt x="16799" y="1948"/>
                    <a:pt x="17559" y="4290"/>
                    <a:pt x="17558" y="6696"/>
                  </a:cubicBezTo>
                  <a:cubicBezTo>
                    <a:pt x="17558" y="9741"/>
                    <a:pt x="16373" y="12603"/>
                    <a:pt x="14220" y="14756"/>
                  </a:cubicBezTo>
                  <a:cubicBezTo>
                    <a:pt x="12067" y="16909"/>
                    <a:pt x="9203" y="18096"/>
                    <a:pt x="6158" y="18096"/>
                  </a:cubicBezTo>
                  <a:cubicBezTo>
                    <a:pt x="4005" y="18096"/>
                    <a:pt x="1949" y="17507"/>
                    <a:pt x="149" y="16385"/>
                  </a:cubicBezTo>
                  <a:lnTo>
                    <a:pt x="68" y="16493"/>
                  </a:lnTo>
                  <a:cubicBezTo>
                    <a:pt x="1" y="16578"/>
                    <a:pt x="20" y="16702"/>
                    <a:pt x="107" y="16767"/>
                  </a:cubicBezTo>
                  <a:cubicBezTo>
                    <a:pt x="2080" y="18232"/>
                    <a:pt x="4423" y="19006"/>
                    <a:pt x="6892" y="19006"/>
                  </a:cubicBezTo>
                  <a:cubicBezTo>
                    <a:pt x="9937" y="19006"/>
                    <a:pt x="12801" y="17820"/>
                    <a:pt x="14954" y="15666"/>
                  </a:cubicBezTo>
                  <a:cubicBezTo>
                    <a:pt x="17107" y="13513"/>
                    <a:pt x="18292" y="10651"/>
                    <a:pt x="18292" y="7605"/>
                  </a:cubicBezTo>
                  <a:cubicBezTo>
                    <a:pt x="18294" y="4798"/>
                    <a:pt x="17259" y="2091"/>
                    <a:pt x="15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0;p48">
              <a:extLst>
                <a:ext uri="{FF2B5EF4-FFF2-40B4-BE49-F238E27FC236}">
                  <a16:creationId xmlns:a16="http://schemas.microsoft.com/office/drawing/2014/main" id="{41A768E6-2F6F-9FBF-4814-9EA81B0B38A6}"/>
                </a:ext>
              </a:extLst>
            </p:cNvPr>
            <p:cNvSpPr/>
            <p:nvPr/>
          </p:nvSpPr>
          <p:spPr>
            <a:xfrm>
              <a:off x="6661836" y="3515807"/>
              <a:ext cx="288818" cy="215016"/>
            </a:xfrm>
            <a:custGeom>
              <a:avLst/>
              <a:gdLst/>
              <a:ahLst/>
              <a:cxnLst/>
              <a:rect l="l" t="t" r="r" b="b"/>
              <a:pathLst>
                <a:path w="12875" h="9585" extrusionOk="0">
                  <a:moveTo>
                    <a:pt x="11398" y="1"/>
                  </a:moveTo>
                  <a:lnTo>
                    <a:pt x="11398" y="1"/>
                  </a:lnTo>
                  <a:cubicBezTo>
                    <a:pt x="11463" y="207"/>
                    <a:pt x="11497" y="423"/>
                    <a:pt x="11497" y="639"/>
                  </a:cubicBezTo>
                  <a:lnTo>
                    <a:pt x="11497" y="6089"/>
                  </a:lnTo>
                  <a:cubicBezTo>
                    <a:pt x="11497" y="7256"/>
                    <a:pt x="10551" y="8205"/>
                    <a:pt x="9383" y="8205"/>
                  </a:cubicBezTo>
                  <a:cubicBezTo>
                    <a:pt x="9382" y="8205"/>
                    <a:pt x="9381" y="8205"/>
                    <a:pt x="9380" y="8205"/>
                  </a:cubicBezTo>
                  <a:lnTo>
                    <a:pt x="1" y="8205"/>
                  </a:lnTo>
                  <a:lnTo>
                    <a:pt x="1" y="9114"/>
                  </a:lnTo>
                  <a:cubicBezTo>
                    <a:pt x="1" y="9374"/>
                    <a:pt x="211" y="9584"/>
                    <a:pt x="471" y="9584"/>
                  </a:cubicBezTo>
                  <a:lnTo>
                    <a:pt x="10758" y="9584"/>
                  </a:lnTo>
                  <a:cubicBezTo>
                    <a:pt x="11928" y="9584"/>
                    <a:pt x="12875" y="8637"/>
                    <a:pt x="12875" y="7468"/>
                  </a:cubicBezTo>
                  <a:lnTo>
                    <a:pt x="12875" y="2019"/>
                  </a:lnTo>
                  <a:cubicBezTo>
                    <a:pt x="12875" y="1096"/>
                    <a:pt x="12277" y="279"/>
                    <a:pt x="11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41;p48">
              <a:extLst>
                <a:ext uri="{FF2B5EF4-FFF2-40B4-BE49-F238E27FC236}">
                  <a16:creationId xmlns:a16="http://schemas.microsoft.com/office/drawing/2014/main" id="{62941010-FAB9-7434-8268-B2BD4EE83D69}"/>
                </a:ext>
              </a:extLst>
            </p:cNvPr>
            <p:cNvSpPr/>
            <p:nvPr/>
          </p:nvSpPr>
          <p:spPr>
            <a:xfrm>
              <a:off x="6849394" y="3596026"/>
              <a:ext cx="101260" cy="69025"/>
            </a:xfrm>
            <a:custGeom>
              <a:avLst/>
              <a:gdLst/>
              <a:ahLst/>
              <a:cxnLst/>
              <a:rect l="l" t="t" r="r" b="b"/>
              <a:pathLst>
                <a:path w="4514" h="3077" extrusionOk="0">
                  <a:moveTo>
                    <a:pt x="1298" y="1"/>
                  </a:moveTo>
                  <a:cubicBezTo>
                    <a:pt x="581" y="1"/>
                    <a:pt x="1" y="581"/>
                    <a:pt x="1" y="1298"/>
                  </a:cubicBezTo>
                  <a:lnTo>
                    <a:pt x="1" y="1781"/>
                  </a:lnTo>
                  <a:cubicBezTo>
                    <a:pt x="2" y="2496"/>
                    <a:pt x="582" y="3076"/>
                    <a:pt x="1298" y="3076"/>
                  </a:cubicBezTo>
                  <a:lnTo>
                    <a:pt x="4514" y="3076"/>
                  </a:lnTo>
                  <a:lnTo>
                    <a:pt x="4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2;p48">
              <a:extLst>
                <a:ext uri="{FF2B5EF4-FFF2-40B4-BE49-F238E27FC236}">
                  <a16:creationId xmlns:a16="http://schemas.microsoft.com/office/drawing/2014/main" id="{E198592C-4877-C1CE-4D1E-4DF19F957DC1}"/>
                </a:ext>
              </a:extLst>
            </p:cNvPr>
            <p:cNvSpPr/>
            <p:nvPr/>
          </p:nvSpPr>
          <p:spPr>
            <a:xfrm>
              <a:off x="6870279" y="3616955"/>
              <a:ext cx="27166" cy="27166"/>
            </a:xfrm>
            <a:custGeom>
              <a:avLst/>
              <a:gdLst/>
              <a:ahLst/>
              <a:cxnLst/>
              <a:rect l="l" t="t" r="r" b="b"/>
              <a:pathLst>
                <a:path w="1211" h="1211" extrusionOk="0">
                  <a:moveTo>
                    <a:pt x="606" y="0"/>
                  </a:moveTo>
                  <a:cubicBezTo>
                    <a:pt x="272" y="0"/>
                    <a:pt x="1" y="272"/>
                    <a:pt x="1" y="605"/>
                  </a:cubicBezTo>
                  <a:cubicBezTo>
                    <a:pt x="1" y="939"/>
                    <a:pt x="272" y="1210"/>
                    <a:pt x="606" y="1210"/>
                  </a:cubicBezTo>
                  <a:cubicBezTo>
                    <a:pt x="940" y="1210"/>
                    <a:pt x="1211" y="939"/>
                    <a:pt x="1211" y="605"/>
                  </a:cubicBezTo>
                  <a:cubicBezTo>
                    <a:pt x="1211" y="272"/>
                    <a:pt x="940" y="0"/>
                    <a:pt x="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3;p48">
              <a:extLst>
                <a:ext uri="{FF2B5EF4-FFF2-40B4-BE49-F238E27FC236}">
                  <a16:creationId xmlns:a16="http://schemas.microsoft.com/office/drawing/2014/main" id="{81F1549B-B197-24AD-623E-F11273F77CC0}"/>
                </a:ext>
              </a:extLst>
            </p:cNvPr>
            <p:cNvSpPr/>
            <p:nvPr/>
          </p:nvSpPr>
          <p:spPr>
            <a:xfrm>
              <a:off x="6917993" y="3596026"/>
              <a:ext cx="32662" cy="69047"/>
            </a:xfrm>
            <a:custGeom>
              <a:avLst/>
              <a:gdLst/>
              <a:ahLst/>
              <a:cxnLst/>
              <a:rect l="l" t="t" r="r" b="b"/>
              <a:pathLst>
                <a:path w="1456" h="3078" extrusionOk="0">
                  <a:moveTo>
                    <a:pt x="78" y="1"/>
                  </a:moveTo>
                  <a:lnTo>
                    <a:pt x="78" y="2513"/>
                  </a:lnTo>
                  <a:cubicBezTo>
                    <a:pt x="78" y="2703"/>
                    <a:pt x="52" y="2893"/>
                    <a:pt x="1" y="3078"/>
                  </a:cubicBezTo>
                  <a:lnTo>
                    <a:pt x="1456" y="3078"/>
                  </a:lnTo>
                  <a:lnTo>
                    <a:pt x="14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302;p31">
            <a:extLst>
              <a:ext uri="{FF2B5EF4-FFF2-40B4-BE49-F238E27FC236}">
                <a16:creationId xmlns:a16="http://schemas.microsoft.com/office/drawing/2014/main" id="{79839E30-E785-7012-D3F1-A22FBD3D3702}"/>
              </a:ext>
            </a:extLst>
          </p:cNvPr>
          <p:cNvSpPr txBox="1">
            <a:spLocks/>
          </p:cNvSpPr>
          <p:nvPr/>
        </p:nvSpPr>
        <p:spPr>
          <a:xfrm>
            <a:off x="3406499" y="2468928"/>
            <a:ext cx="2331001" cy="43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2pPr>
            <a:lvl3pPr marR="0" lvl="2"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3pPr>
            <a:lvl4pPr marR="0" lvl="3"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4pPr>
            <a:lvl5pPr marR="0" lvl="4"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5pPr>
            <a:lvl6pPr marR="0" lvl="5"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6pPr>
            <a:lvl7pPr marR="0" lvl="6"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7pPr>
            <a:lvl8pPr marR="0" lvl="7"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8pPr>
            <a:lvl9pPr marR="0" lvl="8"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9pPr>
          </a:lstStyle>
          <a:p>
            <a:r>
              <a:rPr lang="en-US" dirty="0"/>
              <a:t>Choose the right annual premium group</a:t>
            </a:r>
            <a:endParaRPr lang="en-ID"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5"/>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education</a:t>
            </a:r>
            <a:endParaRPr dirty="0"/>
          </a:p>
        </p:txBody>
      </p:sp>
      <p:grpSp>
        <p:nvGrpSpPr>
          <p:cNvPr id="2" name="Group 1">
            <a:extLst>
              <a:ext uri="{FF2B5EF4-FFF2-40B4-BE49-F238E27FC236}">
                <a16:creationId xmlns:a16="http://schemas.microsoft.com/office/drawing/2014/main" id="{959A27A8-719C-4C41-A619-10870940BF83}"/>
              </a:ext>
            </a:extLst>
          </p:cNvPr>
          <p:cNvGrpSpPr/>
          <p:nvPr/>
        </p:nvGrpSpPr>
        <p:grpSpPr>
          <a:xfrm>
            <a:off x="1520400" y="2732400"/>
            <a:ext cx="6103200" cy="288300"/>
            <a:chOff x="1520400" y="2732400"/>
            <a:chExt cx="6103200" cy="288300"/>
          </a:xfrm>
        </p:grpSpPr>
        <p:cxnSp>
          <p:nvCxnSpPr>
            <p:cNvPr id="842" name="Google Shape;842;p45"/>
            <p:cNvCxnSpPr/>
            <p:nvPr/>
          </p:nvCxnSpPr>
          <p:spPr>
            <a:xfrm>
              <a:off x="1520400" y="2876550"/>
              <a:ext cx="6103200" cy="0"/>
            </a:xfrm>
            <a:prstGeom prst="straightConnector1">
              <a:avLst/>
            </a:prstGeom>
            <a:noFill/>
            <a:ln w="28575" cap="flat" cmpd="sng">
              <a:solidFill>
                <a:schemeClr val="accent3"/>
              </a:solidFill>
              <a:prstDash val="solid"/>
              <a:round/>
              <a:headEnd type="none" w="med" len="med"/>
              <a:tailEnd type="none" w="med" len="med"/>
            </a:ln>
          </p:spPr>
        </p:cxnSp>
        <p:sp>
          <p:nvSpPr>
            <p:cNvPr id="843" name="Google Shape;843;p45"/>
            <p:cNvSpPr/>
            <p:nvPr/>
          </p:nvSpPr>
          <p:spPr>
            <a:xfrm>
              <a:off x="19488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69069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52542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36015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45"/>
          <p:cNvSpPr txBox="1"/>
          <p:nvPr/>
        </p:nvSpPr>
        <p:spPr>
          <a:xfrm>
            <a:off x="948150" y="3093278"/>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accent5"/>
                </a:solidFill>
                <a:latin typeface="Staatliches"/>
                <a:ea typeface="Staatliches"/>
                <a:cs typeface="Staatliches"/>
                <a:sym typeface="Staatliches"/>
              </a:rPr>
              <a:t>P</a:t>
            </a:r>
            <a:r>
              <a:rPr lang="en-ID" sz="2400" dirty="0">
                <a:solidFill>
                  <a:schemeClr val="accent5"/>
                </a:solidFill>
                <a:latin typeface="Staatliches"/>
                <a:ea typeface="Staatliches"/>
                <a:cs typeface="Staatliches"/>
                <a:sym typeface="Staatliches"/>
              </a:rPr>
              <a:t>PIC</a:t>
            </a:r>
          </a:p>
          <a:p>
            <a:pPr marL="0" lvl="0" indent="0" algn="ctr" rtl="0">
              <a:spcBef>
                <a:spcPts val="0"/>
              </a:spcBef>
              <a:spcAft>
                <a:spcPts val="0"/>
              </a:spcAft>
              <a:buNone/>
            </a:pPr>
            <a:r>
              <a:rPr lang="en-US" sz="2400" dirty="0">
                <a:solidFill>
                  <a:schemeClr val="accent5"/>
                </a:solidFill>
                <a:latin typeface="Staatliches"/>
                <a:ea typeface="Staatliches"/>
                <a:cs typeface="Staatliches"/>
                <a:sym typeface="Staatliches"/>
              </a:rPr>
              <a:t>(2017 – 2020)</a:t>
            </a:r>
          </a:p>
          <a:p>
            <a:pPr marL="0" lvl="0" indent="0" algn="ctr" rtl="0">
              <a:spcBef>
                <a:spcPts val="0"/>
              </a:spcBef>
              <a:spcAft>
                <a:spcPts val="0"/>
              </a:spcAft>
              <a:buNone/>
            </a:pPr>
            <a:r>
              <a:rPr lang="en-US" sz="1800" dirty="0" err="1">
                <a:solidFill>
                  <a:schemeClr val="accent5"/>
                </a:solidFill>
                <a:latin typeface="Staatliches"/>
                <a:ea typeface="Staatliches"/>
                <a:cs typeface="Staatliches"/>
                <a:sym typeface="Staatliches"/>
              </a:rPr>
              <a:t>Manajemen</a:t>
            </a:r>
            <a:r>
              <a:rPr lang="en-US" sz="1800" dirty="0">
                <a:solidFill>
                  <a:schemeClr val="accent5"/>
                </a:solidFill>
                <a:latin typeface="Staatliches"/>
                <a:ea typeface="Staatliches"/>
                <a:cs typeface="Staatliches"/>
                <a:sym typeface="Staatliches"/>
              </a:rPr>
              <a:t> </a:t>
            </a:r>
            <a:r>
              <a:rPr lang="en-US" sz="1800" dirty="0" err="1">
                <a:solidFill>
                  <a:schemeClr val="accent5"/>
                </a:solidFill>
                <a:latin typeface="Staatliches"/>
                <a:ea typeface="Staatliches"/>
                <a:cs typeface="Staatliches"/>
                <a:sym typeface="Staatliches"/>
              </a:rPr>
              <a:t>penerbangan</a:t>
            </a:r>
            <a:endParaRPr sz="1800" dirty="0">
              <a:solidFill>
                <a:schemeClr val="accent5"/>
              </a:solidFill>
              <a:latin typeface="Staatliches"/>
              <a:ea typeface="Staatliches"/>
              <a:cs typeface="Staatliches"/>
              <a:sym typeface="Staatliches"/>
            </a:endParaRPr>
          </a:p>
        </p:txBody>
      </p:sp>
      <p:sp>
        <p:nvSpPr>
          <p:cNvPr id="849" name="Google Shape;849;p45"/>
          <p:cNvSpPr txBox="1"/>
          <p:nvPr/>
        </p:nvSpPr>
        <p:spPr>
          <a:xfrm>
            <a:off x="4253550" y="3105978"/>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solidFill>
                  <a:schemeClr val="accent5"/>
                </a:solidFill>
                <a:latin typeface="Staatliches"/>
                <a:ea typeface="Staatliches"/>
                <a:cs typeface="Staatliches"/>
                <a:sym typeface="Staatliches"/>
              </a:rPr>
              <a:t>Binar</a:t>
            </a:r>
            <a:r>
              <a:rPr lang="en-US" sz="2400" dirty="0">
                <a:solidFill>
                  <a:schemeClr val="accent5"/>
                </a:solidFill>
                <a:latin typeface="Staatliches"/>
                <a:ea typeface="Staatliches"/>
                <a:cs typeface="Staatliches"/>
                <a:sym typeface="Staatliches"/>
              </a:rPr>
              <a:t> academy</a:t>
            </a:r>
          </a:p>
          <a:p>
            <a:pPr marL="0" lvl="0" indent="0" algn="ctr" rtl="0">
              <a:spcBef>
                <a:spcPts val="0"/>
              </a:spcBef>
              <a:spcAft>
                <a:spcPts val="0"/>
              </a:spcAft>
              <a:buNone/>
            </a:pPr>
            <a:r>
              <a:rPr lang="en-US" sz="2400" dirty="0">
                <a:solidFill>
                  <a:schemeClr val="accent5"/>
                </a:solidFill>
                <a:latin typeface="Staatliches"/>
                <a:ea typeface="Staatliches"/>
                <a:cs typeface="Staatliches"/>
                <a:sym typeface="Staatliches"/>
              </a:rPr>
              <a:t>(2022)</a:t>
            </a:r>
          </a:p>
          <a:p>
            <a:pPr marL="0" lvl="0" indent="0" algn="ctr" rtl="0">
              <a:spcBef>
                <a:spcPts val="0"/>
              </a:spcBef>
              <a:spcAft>
                <a:spcPts val="0"/>
              </a:spcAft>
              <a:buNone/>
            </a:pPr>
            <a:r>
              <a:rPr lang="en-US" sz="1800" dirty="0">
                <a:solidFill>
                  <a:schemeClr val="accent5"/>
                </a:solidFill>
                <a:latin typeface="Staatliches"/>
                <a:ea typeface="Staatliches"/>
                <a:cs typeface="Staatliches"/>
                <a:sym typeface="Staatliches"/>
              </a:rPr>
              <a:t>Data science</a:t>
            </a:r>
          </a:p>
          <a:p>
            <a:pPr marL="0" lvl="0" indent="0" algn="ctr" rtl="0">
              <a:spcBef>
                <a:spcPts val="0"/>
              </a:spcBef>
              <a:spcAft>
                <a:spcPts val="0"/>
              </a:spcAft>
              <a:buNone/>
            </a:pPr>
            <a:endParaRPr sz="2400" dirty="0">
              <a:solidFill>
                <a:schemeClr val="accent5"/>
              </a:solidFill>
              <a:latin typeface="Staatliches"/>
              <a:ea typeface="Staatliches"/>
              <a:cs typeface="Staatliches"/>
              <a:sym typeface="Staatliches"/>
            </a:endParaRPr>
          </a:p>
        </p:txBody>
      </p:sp>
      <p:sp>
        <p:nvSpPr>
          <p:cNvPr id="851" name="Google Shape;851;p45"/>
          <p:cNvSpPr txBox="1"/>
          <p:nvPr/>
        </p:nvSpPr>
        <p:spPr>
          <a:xfrm>
            <a:off x="2418975" y="1587357"/>
            <a:ext cx="265335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solidFill>
                  <a:schemeClr val="accent5"/>
                </a:solidFill>
                <a:latin typeface="Staatliches"/>
                <a:ea typeface="Staatliches"/>
                <a:cs typeface="Staatliches"/>
                <a:sym typeface="Staatliches"/>
              </a:rPr>
              <a:t>Binus</a:t>
            </a:r>
            <a:r>
              <a:rPr lang="en-US" sz="2400" dirty="0">
                <a:solidFill>
                  <a:schemeClr val="accent5"/>
                </a:solidFill>
                <a:latin typeface="Staatliches"/>
                <a:ea typeface="Staatliches"/>
                <a:cs typeface="Staatliches"/>
                <a:sym typeface="Staatliches"/>
              </a:rPr>
              <a:t> university</a:t>
            </a:r>
          </a:p>
          <a:p>
            <a:pPr marL="0" lvl="0" indent="0" algn="ctr" rtl="0">
              <a:spcBef>
                <a:spcPts val="0"/>
              </a:spcBef>
              <a:spcAft>
                <a:spcPts val="0"/>
              </a:spcAft>
              <a:buNone/>
            </a:pPr>
            <a:r>
              <a:rPr lang="en-US" sz="2400" dirty="0">
                <a:solidFill>
                  <a:schemeClr val="accent5"/>
                </a:solidFill>
                <a:latin typeface="Staatliches"/>
                <a:ea typeface="Staatliches"/>
                <a:cs typeface="Staatliches"/>
                <a:sym typeface="Staatliches"/>
              </a:rPr>
              <a:t>(2021 – 2023) </a:t>
            </a:r>
          </a:p>
          <a:p>
            <a:pPr marL="0" lvl="0" indent="0" algn="ctr" rtl="0">
              <a:spcBef>
                <a:spcPts val="0"/>
              </a:spcBef>
              <a:spcAft>
                <a:spcPts val="0"/>
              </a:spcAft>
              <a:buNone/>
            </a:pPr>
            <a:r>
              <a:rPr lang="en-US" sz="1800" dirty="0" err="1">
                <a:solidFill>
                  <a:schemeClr val="accent5"/>
                </a:solidFill>
                <a:latin typeface="Staatliches"/>
                <a:ea typeface="Staatliches"/>
                <a:cs typeface="Staatliches"/>
                <a:sym typeface="Staatliches"/>
              </a:rPr>
              <a:t>Manajemen</a:t>
            </a:r>
            <a:r>
              <a:rPr lang="en-US" sz="1800" dirty="0">
                <a:solidFill>
                  <a:schemeClr val="accent5"/>
                </a:solidFill>
                <a:latin typeface="Staatliches"/>
                <a:ea typeface="Staatliches"/>
                <a:cs typeface="Staatliches"/>
                <a:sym typeface="Staatliches"/>
              </a:rPr>
              <a:t> </a:t>
            </a:r>
            <a:r>
              <a:rPr lang="en-US" sz="1800" dirty="0" err="1">
                <a:solidFill>
                  <a:schemeClr val="accent5"/>
                </a:solidFill>
                <a:latin typeface="Staatliches"/>
                <a:ea typeface="Staatliches"/>
                <a:cs typeface="Staatliches"/>
                <a:sym typeface="Staatliches"/>
              </a:rPr>
              <a:t>bisnis</a:t>
            </a:r>
            <a:endParaRPr sz="1800" dirty="0">
              <a:solidFill>
                <a:schemeClr val="accent5"/>
              </a:solidFill>
              <a:latin typeface="Staatliches"/>
              <a:ea typeface="Staatliches"/>
              <a:cs typeface="Staatliches"/>
              <a:sym typeface="Staatliches"/>
            </a:endParaRPr>
          </a:p>
        </p:txBody>
      </p:sp>
      <p:sp>
        <p:nvSpPr>
          <p:cNvPr id="853" name="Google Shape;853;p45"/>
          <p:cNvSpPr txBox="1"/>
          <p:nvPr/>
        </p:nvSpPr>
        <p:spPr>
          <a:xfrm>
            <a:off x="5906250" y="1574659"/>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5"/>
                </a:solidFill>
                <a:latin typeface="Staatliches"/>
                <a:ea typeface="Staatliches"/>
                <a:cs typeface="Staatliches"/>
                <a:sym typeface="Staatliches"/>
              </a:rPr>
              <a:t>Dibimbing.id</a:t>
            </a:r>
          </a:p>
          <a:p>
            <a:pPr marL="0" lvl="0" indent="0" algn="ctr" rtl="0">
              <a:spcBef>
                <a:spcPts val="0"/>
              </a:spcBef>
              <a:spcAft>
                <a:spcPts val="0"/>
              </a:spcAft>
              <a:buNone/>
            </a:pPr>
            <a:r>
              <a:rPr lang="en-US" sz="2400" dirty="0">
                <a:solidFill>
                  <a:schemeClr val="accent5"/>
                </a:solidFill>
                <a:latin typeface="Staatliches"/>
                <a:ea typeface="Staatliches"/>
                <a:cs typeface="Staatliches"/>
                <a:sym typeface="Staatliches"/>
              </a:rPr>
              <a:t>(2</a:t>
            </a:r>
            <a:r>
              <a:rPr lang="en-ID" sz="2400" dirty="0">
                <a:solidFill>
                  <a:schemeClr val="accent5"/>
                </a:solidFill>
                <a:latin typeface="Staatliches"/>
                <a:ea typeface="Staatliches"/>
                <a:cs typeface="Staatliches"/>
                <a:sym typeface="Staatliches"/>
              </a:rPr>
              <a:t>022 – 2023) </a:t>
            </a:r>
          </a:p>
          <a:p>
            <a:pPr marL="0" lvl="0" indent="0" algn="ctr" rtl="0">
              <a:spcBef>
                <a:spcPts val="0"/>
              </a:spcBef>
              <a:spcAft>
                <a:spcPts val="0"/>
              </a:spcAft>
              <a:buNone/>
            </a:pPr>
            <a:r>
              <a:rPr lang="en-US" sz="1800" dirty="0">
                <a:solidFill>
                  <a:schemeClr val="accent5"/>
                </a:solidFill>
                <a:latin typeface="Staatliches"/>
                <a:ea typeface="Staatliches"/>
                <a:cs typeface="Staatliches"/>
                <a:sym typeface="Staatliches"/>
              </a:rPr>
              <a:t>Data science</a:t>
            </a:r>
            <a:endParaRPr sz="1800" dirty="0">
              <a:solidFill>
                <a:schemeClr val="accent5"/>
              </a:solidFill>
              <a:latin typeface="Staatliches"/>
              <a:ea typeface="Staatliches"/>
              <a:cs typeface="Staatliches"/>
              <a:sym typeface="Staatliches"/>
            </a:endParaRPr>
          </a:p>
        </p:txBody>
      </p:sp>
    </p:spTree>
    <p:extLst>
      <p:ext uri="{BB962C8B-B14F-4D97-AF65-F5344CB8AC3E}">
        <p14:creationId xmlns:p14="http://schemas.microsoft.com/office/powerpoint/2010/main" val="2151393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title" idx="6"/>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O</a:t>
            </a:r>
            <a:r>
              <a:rPr lang="en" dirty="0"/>
              <a:t>ur solutions</a:t>
            </a:r>
            <a:endParaRPr dirty="0"/>
          </a:p>
        </p:txBody>
      </p:sp>
      <p:sp>
        <p:nvSpPr>
          <p:cNvPr id="298" name="Google Shape;298;p31"/>
          <p:cNvSpPr txBox="1">
            <a:spLocks noGrp="1"/>
          </p:cNvSpPr>
          <p:nvPr>
            <p:ph type="title"/>
          </p:nvPr>
        </p:nvSpPr>
        <p:spPr>
          <a:xfrm>
            <a:off x="321120" y="3467959"/>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obviously choose those with a driving license</a:t>
            </a:r>
            <a:endParaRPr dirty="0"/>
          </a:p>
        </p:txBody>
      </p:sp>
      <p:sp>
        <p:nvSpPr>
          <p:cNvPr id="300" name="Google Shape;300;p31"/>
          <p:cNvSpPr txBox="1">
            <a:spLocks noGrp="1"/>
          </p:cNvSpPr>
          <p:nvPr>
            <p:ph type="title" idx="2"/>
          </p:nvPr>
        </p:nvSpPr>
        <p:spPr>
          <a:xfrm>
            <a:off x="2485180" y="3185321"/>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better choose male than female </a:t>
            </a:r>
            <a:endParaRPr dirty="0"/>
          </a:p>
        </p:txBody>
      </p:sp>
      <p:sp>
        <p:nvSpPr>
          <p:cNvPr id="302" name="Google Shape;302;p31"/>
          <p:cNvSpPr txBox="1">
            <a:spLocks noGrp="1"/>
          </p:cNvSpPr>
          <p:nvPr>
            <p:ph type="title" idx="4"/>
          </p:nvPr>
        </p:nvSpPr>
        <p:spPr>
          <a:xfrm>
            <a:off x="4503607" y="3723090"/>
            <a:ext cx="20829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choose those who have vehicles that are 1 year old or even more</a:t>
            </a:r>
            <a:endParaRPr dirty="0"/>
          </a:p>
        </p:txBody>
      </p:sp>
      <p:sp>
        <p:nvSpPr>
          <p:cNvPr id="304" name="Google Shape;304;p31"/>
          <p:cNvSpPr/>
          <p:nvPr/>
        </p:nvSpPr>
        <p:spPr>
          <a:xfrm>
            <a:off x="823300"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2963517"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4999657" y="1694925"/>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1"/>
          <p:cNvGrpSpPr/>
          <p:nvPr/>
        </p:nvGrpSpPr>
        <p:grpSpPr>
          <a:xfrm>
            <a:off x="3231381" y="1964036"/>
            <a:ext cx="555679" cy="552934"/>
            <a:chOff x="5292136" y="2299891"/>
            <a:chExt cx="367027" cy="365214"/>
          </a:xfrm>
        </p:grpSpPr>
        <p:sp>
          <p:nvSpPr>
            <p:cNvPr id="308" name="Google Shape;308;p31"/>
            <p:cNvSpPr/>
            <p:nvPr/>
          </p:nvSpPr>
          <p:spPr>
            <a:xfrm>
              <a:off x="5470361" y="2467772"/>
              <a:ext cx="11323" cy="124243"/>
            </a:xfrm>
            <a:custGeom>
              <a:avLst/>
              <a:gdLst/>
              <a:ahLst/>
              <a:cxnLst/>
              <a:rect l="l" t="t" r="r" b="b"/>
              <a:pathLst>
                <a:path w="431" h="4729" extrusionOk="0">
                  <a:moveTo>
                    <a:pt x="215" y="0"/>
                  </a:moveTo>
                  <a:cubicBezTo>
                    <a:pt x="108" y="0"/>
                    <a:pt x="0" y="71"/>
                    <a:pt x="0" y="213"/>
                  </a:cubicBezTo>
                  <a:lnTo>
                    <a:pt x="0" y="4514"/>
                  </a:lnTo>
                  <a:cubicBezTo>
                    <a:pt x="0" y="4632"/>
                    <a:pt x="97" y="4729"/>
                    <a:pt x="215" y="4729"/>
                  </a:cubicBezTo>
                  <a:cubicBezTo>
                    <a:pt x="333" y="4729"/>
                    <a:pt x="430" y="4632"/>
                    <a:pt x="430" y="4514"/>
                  </a:cubicBezTo>
                  <a:lnTo>
                    <a:pt x="430" y="213"/>
                  </a:lnTo>
                  <a:cubicBezTo>
                    <a:pt x="430" y="71"/>
                    <a:pt x="323" y="0"/>
                    <a:pt x="2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5464870" y="2299891"/>
              <a:ext cx="22279" cy="40827"/>
            </a:xfrm>
            <a:custGeom>
              <a:avLst/>
              <a:gdLst/>
              <a:ahLst/>
              <a:cxnLst/>
              <a:rect l="l" t="t" r="r" b="b"/>
              <a:pathLst>
                <a:path w="848" h="1554" extrusionOk="0">
                  <a:moveTo>
                    <a:pt x="424" y="0"/>
                  </a:moveTo>
                  <a:cubicBezTo>
                    <a:pt x="188" y="0"/>
                    <a:pt x="1" y="194"/>
                    <a:pt x="8" y="430"/>
                  </a:cubicBezTo>
                  <a:lnTo>
                    <a:pt x="8" y="1554"/>
                  </a:lnTo>
                  <a:lnTo>
                    <a:pt x="840" y="1554"/>
                  </a:lnTo>
                  <a:lnTo>
                    <a:pt x="840" y="430"/>
                  </a:lnTo>
                  <a:cubicBezTo>
                    <a:pt x="847" y="194"/>
                    <a:pt x="660" y="0"/>
                    <a:pt x="4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292136" y="2319013"/>
              <a:ext cx="367027" cy="182257"/>
            </a:xfrm>
            <a:custGeom>
              <a:avLst/>
              <a:gdLst/>
              <a:ahLst/>
              <a:cxnLst/>
              <a:rect l="l" t="t" r="r" b="b"/>
              <a:pathLst>
                <a:path w="13970" h="7020" extrusionOk="0">
                  <a:moveTo>
                    <a:pt x="6985" y="0"/>
                  </a:moveTo>
                  <a:cubicBezTo>
                    <a:pt x="3122" y="0"/>
                    <a:pt x="0" y="3156"/>
                    <a:pt x="49" y="7020"/>
                  </a:cubicBezTo>
                  <a:lnTo>
                    <a:pt x="56" y="7020"/>
                  </a:lnTo>
                  <a:cubicBezTo>
                    <a:pt x="507" y="6479"/>
                    <a:pt x="1148" y="6208"/>
                    <a:pt x="1790" y="6208"/>
                  </a:cubicBezTo>
                  <a:cubicBezTo>
                    <a:pt x="2432" y="6208"/>
                    <a:pt x="3073" y="6479"/>
                    <a:pt x="3524" y="7020"/>
                  </a:cubicBezTo>
                  <a:cubicBezTo>
                    <a:pt x="3975" y="6479"/>
                    <a:pt x="4616" y="6208"/>
                    <a:pt x="5258" y="6208"/>
                  </a:cubicBezTo>
                  <a:cubicBezTo>
                    <a:pt x="5900" y="6208"/>
                    <a:pt x="6541" y="6479"/>
                    <a:pt x="6992" y="7020"/>
                  </a:cubicBezTo>
                  <a:cubicBezTo>
                    <a:pt x="7443" y="6479"/>
                    <a:pt x="8085" y="6208"/>
                    <a:pt x="8726" y="6208"/>
                  </a:cubicBezTo>
                  <a:cubicBezTo>
                    <a:pt x="9368" y="6208"/>
                    <a:pt x="10009" y="6479"/>
                    <a:pt x="10460" y="7020"/>
                  </a:cubicBezTo>
                  <a:cubicBezTo>
                    <a:pt x="10911" y="6479"/>
                    <a:pt x="11553" y="6208"/>
                    <a:pt x="12194" y="6208"/>
                  </a:cubicBezTo>
                  <a:cubicBezTo>
                    <a:pt x="12836" y="6208"/>
                    <a:pt x="13477" y="6479"/>
                    <a:pt x="13928" y="7020"/>
                  </a:cubicBezTo>
                  <a:cubicBezTo>
                    <a:pt x="13970" y="3156"/>
                    <a:pt x="10849" y="0"/>
                    <a:pt x="69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293757" y="2319017"/>
              <a:ext cx="182279" cy="182436"/>
            </a:xfrm>
            <a:custGeom>
              <a:avLst/>
              <a:gdLst/>
              <a:ahLst/>
              <a:cxnLst/>
              <a:rect l="l" t="t" r="r" b="b"/>
              <a:pathLst>
                <a:path w="6938" h="6944" extrusionOk="0">
                  <a:moveTo>
                    <a:pt x="6937" y="0"/>
                  </a:moveTo>
                  <a:cubicBezTo>
                    <a:pt x="3108" y="0"/>
                    <a:pt x="1" y="3108"/>
                    <a:pt x="1" y="6944"/>
                  </a:cubicBezTo>
                  <a:cubicBezTo>
                    <a:pt x="452" y="6399"/>
                    <a:pt x="1093" y="6127"/>
                    <a:pt x="1735" y="6127"/>
                  </a:cubicBezTo>
                  <a:cubicBezTo>
                    <a:pt x="2377" y="6127"/>
                    <a:pt x="3018" y="6399"/>
                    <a:pt x="3469" y="6944"/>
                  </a:cubicBezTo>
                  <a:cubicBezTo>
                    <a:pt x="3469" y="3108"/>
                    <a:pt x="5023" y="0"/>
                    <a:pt x="6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5476009" y="2319017"/>
              <a:ext cx="91139" cy="182252"/>
            </a:xfrm>
            <a:custGeom>
              <a:avLst/>
              <a:gdLst/>
              <a:ahLst/>
              <a:cxnLst/>
              <a:rect l="l" t="t" r="r" b="b"/>
              <a:pathLst>
                <a:path w="3469" h="6937" extrusionOk="0">
                  <a:moveTo>
                    <a:pt x="0" y="0"/>
                  </a:moveTo>
                  <a:lnTo>
                    <a:pt x="0" y="6937"/>
                  </a:lnTo>
                  <a:cubicBezTo>
                    <a:pt x="451" y="6396"/>
                    <a:pt x="1093" y="6125"/>
                    <a:pt x="1734" y="6125"/>
                  </a:cubicBezTo>
                  <a:cubicBezTo>
                    <a:pt x="2376" y="6125"/>
                    <a:pt x="3017" y="6396"/>
                    <a:pt x="3468" y="6937"/>
                  </a:cubicBezTo>
                  <a:cubicBezTo>
                    <a:pt x="3468" y="3108"/>
                    <a:pt x="191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5404574" y="2564035"/>
              <a:ext cx="82758" cy="101070"/>
            </a:xfrm>
            <a:custGeom>
              <a:avLst/>
              <a:gdLst/>
              <a:ahLst/>
              <a:cxnLst/>
              <a:rect l="l" t="t" r="r" b="b"/>
              <a:pathLst>
                <a:path w="3150" h="3847" extrusionOk="0">
                  <a:moveTo>
                    <a:pt x="2719" y="0"/>
                  </a:moveTo>
                  <a:cubicBezTo>
                    <a:pt x="2508" y="0"/>
                    <a:pt x="2296" y="142"/>
                    <a:pt x="2296" y="427"/>
                  </a:cubicBezTo>
                  <a:lnTo>
                    <a:pt x="2296" y="2258"/>
                  </a:lnTo>
                  <a:cubicBezTo>
                    <a:pt x="2296" y="2663"/>
                    <a:pt x="1970" y="2993"/>
                    <a:pt x="1573" y="2993"/>
                  </a:cubicBezTo>
                  <a:cubicBezTo>
                    <a:pt x="1569" y="2993"/>
                    <a:pt x="1565" y="2993"/>
                    <a:pt x="1561" y="2993"/>
                  </a:cubicBezTo>
                  <a:cubicBezTo>
                    <a:pt x="1262" y="2993"/>
                    <a:pt x="1006" y="2806"/>
                    <a:pt x="895" y="2535"/>
                  </a:cubicBezTo>
                  <a:cubicBezTo>
                    <a:pt x="832" y="2376"/>
                    <a:pt x="673" y="2272"/>
                    <a:pt x="506" y="2272"/>
                  </a:cubicBezTo>
                  <a:cubicBezTo>
                    <a:pt x="208" y="2272"/>
                    <a:pt x="0" y="2577"/>
                    <a:pt x="111" y="2854"/>
                  </a:cubicBezTo>
                  <a:cubicBezTo>
                    <a:pt x="345" y="3453"/>
                    <a:pt x="933" y="3846"/>
                    <a:pt x="1579" y="3846"/>
                  </a:cubicBezTo>
                  <a:cubicBezTo>
                    <a:pt x="1584" y="3846"/>
                    <a:pt x="1590" y="3846"/>
                    <a:pt x="1595" y="3846"/>
                  </a:cubicBezTo>
                  <a:cubicBezTo>
                    <a:pt x="2462" y="3825"/>
                    <a:pt x="3149" y="3111"/>
                    <a:pt x="3142" y="2244"/>
                  </a:cubicBezTo>
                  <a:lnTo>
                    <a:pt x="3142" y="427"/>
                  </a:lnTo>
                  <a:cubicBezTo>
                    <a:pt x="3142" y="142"/>
                    <a:pt x="2931" y="0"/>
                    <a:pt x="2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31"/>
          <p:cNvGrpSpPr/>
          <p:nvPr/>
        </p:nvGrpSpPr>
        <p:grpSpPr>
          <a:xfrm>
            <a:off x="5262329" y="1980810"/>
            <a:ext cx="566180" cy="519482"/>
            <a:chOff x="6319908" y="3696721"/>
            <a:chExt cx="373963" cy="343119"/>
          </a:xfrm>
        </p:grpSpPr>
        <p:sp>
          <p:nvSpPr>
            <p:cNvPr id="315" name="Google Shape;315;p31"/>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1"/>
          <p:cNvGrpSpPr/>
          <p:nvPr/>
        </p:nvGrpSpPr>
        <p:grpSpPr>
          <a:xfrm>
            <a:off x="1078644" y="1974200"/>
            <a:ext cx="551542" cy="532250"/>
            <a:chOff x="4718468" y="2306984"/>
            <a:chExt cx="364294" cy="351552"/>
          </a:xfrm>
        </p:grpSpPr>
        <p:sp>
          <p:nvSpPr>
            <p:cNvPr id="321" name="Google Shape;321;p31"/>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AAB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6;p31">
            <a:extLst>
              <a:ext uri="{FF2B5EF4-FFF2-40B4-BE49-F238E27FC236}">
                <a16:creationId xmlns:a16="http://schemas.microsoft.com/office/drawing/2014/main" id="{B22F8164-E336-29B9-787E-EFDDDFB5F25F}"/>
              </a:ext>
            </a:extLst>
          </p:cNvPr>
          <p:cNvSpPr/>
          <p:nvPr/>
        </p:nvSpPr>
        <p:spPr>
          <a:xfrm>
            <a:off x="7058948" y="1661230"/>
            <a:ext cx="1090800" cy="109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313;p48">
            <a:extLst>
              <a:ext uri="{FF2B5EF4-FFF2-40B4-BE49-F238E27FC236}">
                <a16:creationId xmlns:a16="http://schemas.microsoft.com/office/drawing/2014/main" id="{8243344A-8C0A-D2F3-704D-E2053C54594A}"/>
              </a:ext>
            </a:extLst>
          </p:cNvPr>
          <p:cNvGrpSpPr/>
          <p:nvPr/>
        </p:nvGrpSpPr>
        <p:grpSpPr>
          <a:xfrm>
            <a:off x="7350104" y="2006200"/>
            <a:ext cx="551481" cy="441337"/>
            <a:chOff x="5780934" y="2674207"/>
            <a:chExt cx="551481" cy="441337"/>
          </a:xfrm>
        </p:grpSpPr>
        <p:sp>
          <p:nvSpPr>
            <p:cNvPr id="4" name="Google Shape;1314;p48">
              <a:extLst>
                <a:ext uri="{FF2B5EF4-FFF2-40B4-BE49-F238E27FC236}">
                  <a16:creationId xmlns:a16="http://schemas.microsoft.com/office/drawing/2014/main" id="{54031353-2F88-F377-5A1C-16970BF570A4}"/>
                </a:ext>
              </a:extLst>
            </p:cNvPr>
            <p:cNvSpPr/>
            <p:nvPr/>
          </p:nvSpPr>
          <p:spPr>
            <a:xfrm>
              <a:off x="5811487" y="2674207"/>
              <a:ext cx="438668" cy="367310"/>
            </a:xfrm>
            <a:custGeom>
              <a:avLst/>
              <a:gdLst/>
              <a:ahLst/>
              <a:cxnLst/>
              <a:rect l="l" t="t" r="r" b="b"/>
              <a:pathLst>
                <a:path w="19555" h="16374" extrusionOk="0">
                  <a:moveTo>
                    <a:pt x="14302" y="0"/>
                  </a:moveTo>
                  <a:cubicBezTo>
                    <a:pt x="12974" y="0"/>
                    <a:pt x="11671" y="503"/>
                    <a:pt x="10678" y="1447"/>
                  </a:cubicBezTo>
                  <a:cubicBezTo>
                    <a:pt x="10491" y="1626"/>
                    <a:pt x="10250" y="1714"/>
                    <a:pt x="10007" y="1714"/>
                  </a:cubicBezTo>
                  <a:cubicBezTo>
                    <a:pt x="9761" y="1714"/>
                    <a:pt x="9513" y="1623"/>
                    <a:pt x="9322" y="1443"/>
                  </a:cubicBezTo>
                  <a:cubicBezTo>
                    <a:pt x="8350" y="528"/>
                    <a:pt x="7067" y="19"/>
                    <a:pt x="5735" y="19"/>
                  </a:cubicBezTo>
                  <a:cubicBezTo>
                    <a:pt x="5712" y="19"/>
                    <a:pt x="5690" y="19"/>
                    <a:pt x="5667" y="20"/>
                  </a:cubicBezTo>
                  <a:cubicBezTo>
                    <a:pt x="2389" y="56"/>
                    <a:pt x="1" y="3049"/>
                    <a:pt x="549" y="6283"/>
                  </a:cubicBezTo>
                  <a:cubicBezTo>
                    <a:pt x="741" y="7407"/>
                    <a:pt x="1319" y="8221"/>
                    <a:pt x="2585" y="9480"/>
                  </a:cubicBezTo>
                  <a:cubicBezTo>
                    <a:pt x="3909" y="10799"/>
                    <a:pt x="8070" y="14777"/>
                    <a:pt x="9528" y="16170"/>
                  </a:cubicBezTo>
                  <a:cubicBezTo>
                    <a:pt x="9669" y="16305"/>
                    <a:pt x="9852" y="16373"/>
                    <a:pt x="10035" y="16373"/>
                  </a:cubicBezTo>
                  <a:cubicBezTo>
                    <a:pt x="10219" y="16373"/>
                    <a:pt x="10403" y="16304"/>
                    <a:pt x="10545" y="16167"/>
                  </a:cubicBezTo>
                  <a:cubicBezTo>
                    <a:pt x="12048" y="14719"/>
                    <a:pt x="16431" y="10490"/>
                    <a:pt x="17494" y="9421"/>
                  </a:cubicBezTo>
                  <a:cubicBezTo>
                    <a:pt x="18784" y="8125"/>
                    <a:pt x="19548" y="6956"/>
                    <a:pt x="19551" y="5261"/>
                  </a:cubicBezTo>
                  <a:cubicBezTo>
                    <a:pt x="19554" y="2950"/>
                    <a:pt x="18066" y="986"/>
                    <a:pt x="15992" y="279"/>
                  </a:cubicBezTo>
                  <a:cubicBezTo>
                    <a:pt x="15439" y="92"/>
                    <a:pt x="14868" y="0"/>
                    <a:pt x="143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48">
              <a:extLst>
                <a:ext uri="{FF2B5EF4-FFF2-40B4-BE49-F238E27FC236}">
                  <a16:creationId xmlns:a16="http://schemas.microsoft.com/office/drawing/2014/main" id="{5C3011EA-DC2E-D2DE-E12C-DDB080E23E3C}"/>
                </a:ext>
              </a:extLst>
            </p:cNvPr>
            <p:cNvSpPr/>
            <p:nvPr/>
          </p:nvSpPr>
          <p:spPr>
            <a:xfrm>
              <a:off x="5986416" y="2687667"/>
              <a:ext cx="263694" cy="353850"/>
            </a:xfrm>
            <a:custGeom>
              <a:avLst/>
              <a:gdLst/>
              <a:ahLst/>
              <a:cxnLst/>
              <a:rect l="l" t="t" r="r" b="b"/>
              <a:pathLst>
                <a:path w="11755" h="15774" extrusionOk="0">
                  <a:moveTo>
                    <a:pt x="8937" y="0"/>
                  </a:moveTo>
                  <a:cubicBezTo>
                    <a:pt x="9338" y="762"/>
                    <a:pt x="9547" y="1610"/>
                    <a:pt x="9544" y="2472"/>
                  </a:cubicBezTo>
                  <a:cubicBezTo>
                    <a:pt x="9541" y="4184"/>
                    <a:pt x="8769" y="5365"/>
                    <a:pt x="7466" y="6674"/>
                  </a:cubicBezTo>
                  <a:cubicBezTo>
                    <a:pt x="6243" y="7902"/>
                    <a:pt x="669" y="13274"/>
                    <a:pt x="1" y="13917"/>
                  </a:cubicBezTo>
                  <a:cubicBezTo>
                    <a:pt x="707" y="14593"/>
                    <a:pt x="1322" y="15182"/>
                    <a:pt x="1728" y="15570"/>
                  </a:cubicBezTo>
                  <a:cubicBezTo>
                    <a:pt x="1870" y="15705"/>
                    <a:pt x="2053" y="15773"/>
                    <a:pt x="2235" y="15773"/>
                  </a:cubicBezTo>
                  <a:cubicBezTo>
                    <a:pt x="2420" y="15773"/>
                    <a:pt x="2604" y="15704"/>
                    <a:pt x="2747" y="15567"/>
                  </a:cubicBezTo>
                  <a:cubicBezTo>
                    <a:pt x="4248" y="14119"/>
                    <a:pt x="8631" y="9890"/>
                    <a:pt x="9696" y="8821"/>
                  </a:cubicBezTo>
                  <a:cubicBezTo>
                    <a:pt x="10986" y="7525"/>
                    <a:pt x="11749" y="6356"/>
                    <a:pt x="11752" y="4660"/>
                  </a:cubicBezTo>
                  <a:cubicBezTo>
                    <a:pt x="11755" y="2638"/>
                    <a:pt x="10613" y="879"/>
                    <a:pt x="8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6;p48">
              <a:extLst>
                <a:ext uri="{FF2B5EF4-FFF2-40B4-BE49-F238E27FC236}">
                  <a16:creationId xmlns:a16="http://schemas.microsoft.com/office/drawing/2014/main" id="{DDFD1F31-6601-4739-0D69-DE4114503D4C}"/>
                </a:ext>
              </a:extLst>
            </p:cNvPr>
            <p:cNvSpPr/>
            <p:nvPr/>
          </p:nvSpPr>
          <p:spPr>
            <a:xfrm>
              <a:off x="6074688" y="2889828"/>
              <a:ext cx="164498" cy="207949"/>
            </a:xfrm>
            <a:custGeom>
              <a:avLst/>
              <a:gdLst/>
              <a:ahLst/>
              <a:cxnLst/>
              <a:rect l="l" t="t" r="r" b="b"/>
              <a:pathLst>
                <a:path w="7333" h="9270" extrusionOk="0">
                  <a:moveTo>
                    <a:pt x="3666" y="0"/>
                  </a:moveTo>
                  <a:cubicBezTo>
                    <a:pt x="3161" y="756"/>
                    <a:pt x="1713" y="1304"/>
                    <a:pt x="0" y="1317"/>
                  </a:cubicBezTo>
                  <a:lnTo>
                    <a:pt x="0" y="4424"/>
                  </a:lnTo>
                  <a:cubicBezTo>
                    <a:pt x="0" y="5747"/>
                    <a:pt x="612" y="6996"/>
                    <a:pt x="1657" y="7807"/>
                  </a:cubicBezTo>
                  <a:lnTo>
                    <a:pt x="3443" y="9192"/>
                  </a:lnTo>
                  <a:cubicBezTo>
                    <a:pt x="3509" y="9244"/>
                    <a:pt x="3588" y="9269"/>
                    <a:pt x="3667" y="9269"/>
                  </a:cubicBezTo>
                  <a:cubicBezTo>
                    <a:pt x="3746" y="9269"/>
                    <a:pt x="3824" y="9244"/>
                    <a:pt x="3890" y="9192"/>
                  </a:cubicBezTo>
                  <a:lnTo>
                    <a:pt x="5675" y="7807"/>
                  </a:lnTo>
                  <a:cubicBezTo>
                    <a:pt x="6721" y="6996"/>
                    <a:pt x="7332" y="5747"/>
                    <a:pt x="7332" y="4424"/>
                  </a:cubicBezTo>
                  <a:lnTo>
                    <a:pt x="7332" y="1317"/>
                  </a:lnTo>
                  <a:cubicBezTo>
                    <a:pt x="5619" y="1304"/>
                    <a:pt x="4172" y="756"/>
                    <a:pt x="3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7;p48">
              <a:extLst>
                <a:ext uri="{FF2B5EF4-FFF2-40B4-BE49-F238E27FC236}">
                  <a16:creationId xmlns:a16="http://schemas.microsoft.com/office/drawing/2014/main" id="{70E3C5D7-054C-140E-A991-58C001341F84}"/>
                </a:ext>
              </a:extLst>
            </p:cNvPr>
            <p:cNvSpPr/>
            <p:nvPr/>
          </p:nvSpPr>
          <p:spPr>
            <a:xfrm>
              <a:off x="6123231" y="2912081"/>
              <a:ext cx="115954" cy="185696"/>
            </a:xfrm>
            <a:custGeom>
              <a:avLst/>
              <a:gdLst/>
              <a:ahLst/>
              <a:cxnLst/>
              <a:rect l="l" t="t" r="r" b="b"/>
              <a:pathLst>
                <a:path w="5169" h="8278" extrusionOk="0">
                  <a:moveTo>
                    <a:pt x="3043" y="0"/>
                  </a:moveTo>
                  <a:lnTo>
                    <a:pt x="3043" y="2750"/>
                  </a:lnTo>
                  <a:cubicBezTo>
                    <a:pt x="3043" y="4073"/>
                    <a:pt x="2431" y="5322"/>
                    <a:pt x="1385" y="6133"/>
                  </a:cubicBezTo>
                  <a:lnTo>
                    <a:pt x="1" y="7208"/>
                  </a:lnTo>
                  <a:lnTo>
                    <a:pt x="1279" y="8200"/>
                  </a:lnTo>
                  <a:cubicBezTo>
                    <a:pt x="1345" y="8252"/>
                    <a:pt x="1424" y="8277"/>
                    <a:pt x="1503" y="8277"/>
                  </a:cubicBezTo>
                  <a:cubicBezTo>
                    <a:pt x="1582" y="8277"/>
                    <a:pt x="1660" y="8252"/>
                    <a:pt x="1726" y="8200"/>
                  </a:cubicBezTo>
                  <a:lnTo>
                    <a:pt x="3511" y="6815"/>
                  </a:lnTo>
                  <a:cubicBezTo>
                    <a:pt x="4557" y="6004"/>
                    <a:pt x="5168" y="4755"/>
                    <a:pt x="5168" y="3430"/>
                  </a:cubicBezTo>
                  <a:lnTo>
                    <a:pt x="5168" y="325"/>
                  </a:lnTo>
                  <a:cubicBezTo>
                    <a:pt x="4382" y="320"/>
                    <a:pt x="3652" y="201"/>
                    <a:pt x="3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8;p48">
              <a:extLst>
                <a:ext uri="{FF2B5EF4-FFF2-40B4-BE49-F238E27FC236}">
                  <a16:creationId xmlns:a16="http://schemas.microsoft.com/office/drawing/2014/main" id="{56DEE6E3-EAEA-496F-D4DF-EBF5F573C925}"/>
                </a:ext>
              </a:extLst>
            </p:cNvPr>
            <p:cNvSpPr/>
            <p:nvPr/>
          </p:nvSpPr>
          <p:spPr>
            <a:xfrm>
              <a:off x="6056899" y="2868181"/>
              <a:ext cx="200053" cy="247363"/>
            </a:xfrm>
            <a:custGeom>
              <a:avLst/>
              <a:gdLst/>
              <a:ahLst/>
              <a:cxnLst/>
              <a:rect l="l" t="t" r="r" b="b"/>
              <a:pathLst>
                <a:path w="8918" h="11027" extrusionOk="0">
                  <a:moveTo>
                    <a:pt x="4460" y="1795"/>
                  </a:moveTo>
                  <a:cubicBezTo>
                    <a:pt x="4538" y="1795"/>
                    <a:pt x="4616" y="1817"/>
                    <a:pt x="4684" y="1860"/>
                  </a:cubicBezTo>
                  <a:cubicBezTo>
                    <a:pt x="4999" y="2055"/>
                    <a:pt x="5332" y="2216"/>
                    <a:pt x="5679" y="2340"/>
                  </a:cubicBezTo>
                  <a:cubicBezTo>
                    <a:pt x="6228" y="2539"/>
                    <a:pt x="6838" y="2678"/>
                    <a:pt x="7485" y="2751"/>
                  </a:cubicBezTo>
                  <a:cubicBezTo>
                    <a:pt x="7564" y="2761"/>
                    <a:pt x="7623" y="2828"/>
                    <a:pt x="7623" y="2906"/>
                  </a:cubicBezTo>
                  <a:lnTo>
                    <a:pt x="7623" y="5358"/>
                  </a:lnTo>
                  <a:cubicBezTo>
                    <a:pt x="7628" y="6546"/>
                    <a:pt x="7078" y="7668"/>
                    <a:pt x="6136" y="8393"/>
                  </a:cubicBezTo>
                  <a:lnTo>
                    <a:pt x="4555" y="9620"/>
                  </a:lnTo>
                  <a:cubicBezTo>
                    <a:pt x="4527" y="9643"/>
                    <a:pt x="4493" y="9654"/>
                    <a:pt x="4459" y="9654"/>
                  </a:cubicBezTo>
                  <a:cubicBezTo>
                    <a:pt x="4425" y="9654"/>
                    <a:pt x="4392" y="9643"/>
                    <a:pt x="4363" y="9620"/>
                  </a:cubicBezTo>
                  <a:lnTo>
                    <a:pt x="2782" y="8393"/>
                  </a:lnTo>
                  <a:cubicBezTo>
                    <a:pt x="1842" y="7668"/>
                    <a:pt x="1292" y="6546"/>
                    <a:pt x="1295" y="5358"/>
                  </a:cubicBezTo>
                  <a:lnTo>
                    <a:pt x="1295" y="2906"/>
                  </a:lnTo>
                  <a:cubicBezTo>
                    <a:pt x="1295" y="2828"/>
                    <a:pt x="1354" y="2761"/>
                    <a:pt x="1434" y="2751"/>
                  </a:cubicBezTo>
                  <a:cubicBezTo>
                    <a:pt x="2080" y="2678"/>
                    <a:pt x="2692" y="2539"/>
                    <a:pt x="3239" y="2340"/>
                  </a:cubicBezTo>
                  <a:cubicBezTo>
                    <a:pt x="3587" y="2216"/>
                    <a:pt x="3921" y="2055"/>
                    <a:pt x="4234" y="1860"/>
                  </a:cubicBezTo>
                  <a:cubicBezTo>
                    <a:pt x="4303" y="1817"/>
                    <a:pt x="4382" y="1795"/>
                    <a:pt x="4460" y="1795"/>
                  </a:cubicBezTo>
                  <a:close/>
                  <a:moveTo>
                    <a:pt x="4461" y="0"/>
                  </a:moveTo>
                  <a:cubicBezTo>
                    <a:pt x="4325" y="0"/>
                    <a:pt x="4189" y="61"/>
                    <a:pt x="4099" y="182"/>
                  </a:cubicBezTo>
                  <a:cubicBezTo>
                    <a:pt x="4008" y="302"/>
                    <a:pt x="3908" y="417"/>
                    <a:pt x="3800" y="524"/>
                  </a:cubicBezTo>
                  <a:cubicBezTo>
                    <a:pt x="3297" y="1029"/>
                    <a:pt x="2332" y="1479"/>
                    <a:pt x="787" y="1490"/>
                  </a:cubicBezTo>
                  <a:lnTo>
                    <a:pt x="245" y="1495"/>
                  </a:lnTo>
                  <a:cubicBezTo>
                    <a:pt x="110" y="1495"/>
                    <a:pt x="1" y="1605"/>
                    <a:pt x="1" y="1740"/>
                  </a:cubicBezTo>
                  <a:lnTo>
                    <a:pt x="1" y="5389"/>
                  </a:lnTo>
                  <a:cubicBezTo>
                    <a:pt x="1" y="6957"/>
                    <a:pt x="726" y="8437"/>
                    <a:pt x="1965" y="9398"/>
                  </a:cubicBezTo>
                  <a:lnTo>
                    <a:pt x="3750" y="10784"/>
                  </a:lnTo>
                  <a:cubicBezTo>
                    <a:pt x="3953" y="10941"/>
                    <a:pt x="4202" y="11026"/>
                    <a:pt x="4459" y="11026"/>
                  </a:cubicBezTo>
                  <a:cubicBezTo>
                    <a:pt x="4716" y="11026"/>
                    <a:pt x="4965" y="10941"/>
                    <a:pt x="5169" y="10784"/>
                  </a:cubicBezTo>
                  <a:lnTo>
                    <a:pt x="6954" y="9398"/>
                  </a:lnTo>
                  <a:cubicBezTo>
                    <a:pt x="8193" y="8437"/>
                    <a:pt x="8917" y="6955"/>
                    <a:pt x="8917" y="5387"/>
                  </a:cubicBezTo>
                  <a:lnTo>
                    <a:pt x="8917" y="1740"/>
                  </a:lnTo>
                  <a:cubicBezTo>
                    <a:pt x="8917" y="1605"/>
                    <a:pt x="8809" y="1495"/>
                    <a:pt x="8674" y="1493"/>
                  </a:cubicBezTo>
                  <a:lnTo>
                    <a:pt x="8131" y="1490"/>
                  </a:lnTo>
                  <a:cubicBezTo>
                    <a:pt x="6586" y="1479"/>
                    <a:pt x="5601" y="1007"/>
                    <a:pt x="5118" y="524"/>
                  </a:cubicBezTo>
                  <a:cubicBezTo>
                    <a:pt x="5010" y="417"/>
                    <a:pt x="4912" y="302"/>
                    <a:pt x="4822" y="182"/>
                  </a:cubicBezTo>
                  <a:cubicBezTo>
                    <a:pt x="4732" y="61"/>
                    <a:pt x="4596" y="0"/>
                    <a:pt x="4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9;p48">
              <a:extLst>
                <a:ext uri="{FF2B5EF4-FFF2-40B4-BE49-F238E27FC236}">
                  <a16:creationId xmlns:a16="http://schemas.microsoft.com/office/drawing/2014/main" id="{BD0A7E80-3880-5C68-F18B-809461602F8D}"/>
                </a:ext>
              </a:extLst>
            </p:cNvPr>
            <p:cNvSpPr/>
            <p:nvPr/>
          </p:nvSpPr>
          <p:spPr>
            <a:xfrm>
              <a:off x="6122379" y="2898667"/>
              <a:ext cx="134573" cy="216877"/>
            </a:xfrm>
            <a:custGeom>
              <a:avLst/>
              <a:gdLst/>
              <a:ahLst/>
              <a:cxnLst/>
              <a:rect l="l" t="t" r="r" b="b"/>
              <a:pathLst>
                <a:path w="5999" h="9668" extrusionOk="0">
                  <a:moveTo>
                    <a:pt x="3928" y="1"/>
                  </a:moveTo>
                  <a:lnTo>
                    <a:pt x="3928" y="1296"/>
                  </a:lnTo>
                  <a:cubicBezTo>
                    <a:pt x="4136" y="1335"/>
                    <a:pt x="4349" y="1369"/>
                    <a:pt x="4566" y="1392"/>
                  </a:cubicBezTo>
                  <a:cubicBezTo>
                    <a:pt x="4645" y="1402"/>
                    <a:pt x="4704" y="1469"/>
                    <a:pt x="4704" y="1547"/>
                  </a:cubicBezTo>
                  <a:lnTo>
                    <a:pt x="4704" y="3999"/>
                  </a:lnTo>
                  <a:cubicBezTo>
                    <a:pt x="4709" y="5187"/>
                    <a:pt x="4159" y="6309"/>
                    <a:pt x="3217" y="7034"/>
                  </a:cubicBezTo>
                  <a:lnTo>
                    <a:pt x="1636" y="8261"/>
                  </a:lnTo>
                  <a:cubicBezTo>
                    <a:pt x="1608" y="8283"/>
                    <a:pt x="1574" y="8294"/>
                    <a:pt x="1540" y="8294"/>
                  </a:cubicBezTo>
                  <a:cubicBezTo>
                    <a:pt x="1506" y="8294"/>
                    <a:pt x="1473" y="8283"/>
                    <a:pt x="1444" y="8261"/>
                  </a:cubicBezTo>
                  <a:lnTo>
                    <a:pt x="1057" y="7961"/>
                  </a:lnTo>
                  <a:lnTo>
                    <a:pt x="21" y="8765"/>
                  </a:lnTo>
                  <a:lnTo>
                    <a:pt x="1" y="8781"/>
                  </a:lnTo>
                  <a:lnTo>
                    <a:pt x="831" y="9425"/>
                  </a:lnTo>
                  <a:cubicBezTo>
                    <a:pt x="1040" y="9587"/>
                    <a:pt x="1290" y="9668"/>
                    <a:pt x="1540" y="9668"/>
                  </a:cubicBezTo>
                  <a:cubicBezTo>
                    <a:pt x="1790" y="9668"/>
                    <a:pt x="2041" y="9587"/>
                    <a:pt x="2250" y="9425"/>
                  </a:cubicBezTo>
                  <a:lnTo>
                    <a:pt x="4035" y="8039"/>
                  </a:lnTo>
                  <a:cubicBezTo>
                    <a:pt x="5274" y="7078"/>
                    <a:pt x="5998" y="5596"/>
                    <a:pt x="5998" y="4028"/>
                  </a:cubicBezTo>
                  <a:lnTo>
                    <a:pt x="5998" y="381"/>
                  </a:lnTo>
                  <a:cubicBezTo>
                    <a:pt x="5998" y="246"/>
                    <a:pt x="5890" y="136"/>
                    <a:pt x="5755" y="136"/>
                  </a:cubicBezTo>
                  <a:lnTo>
                    <a:pt x="5212" y="131"/>
                  </a:lnTo>
                  <a:cubicBezTo>
                    <a:pt x="4781" y="131"/>
                    <a:pt x="4350" y="86"/>
                    <a:pt x="3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0;p48">
              <a:extLst>
                <a:ext uri="{FF2B5EF4-FFF2-40B4-BE49-F238E27FC236}">
                  <a16:creationId xmlns:a16="http://schemas.microsoft.com/office/drawing/2014/main" id="{5448D614-A6CF-C231-AF99-6961D118D2A9}"/>
                </a:ext>
              </a:extLst>
            </p:cNvPr>
            <p:cNvSpPr/>
            <p:nvPr/>
          </p:nvSpPr>
          <p:spPr>
            <a:xfrm>
              <a:off x="6117040" y="2948534"/>
              <a:ext cx="90022" cy="74678"/>
            </a:xfrm>
            <a:custGeom>
              <a:avLst/>
              <a:gdLst/>
              <a:ahLst/>
              <a:cxnLst/>
              <a:rect l="l" t="t" r="r" b="b"/>
              <a:pathLst>
                <a:path w="4013" h="3329" extrusionOk="0">
                  <a:moveTo>
                    <a:pt x="3610" y="1"/>
                  </a:moveTo>
                  <a:cubicBezTo>
                    <a:pt x="3505" y="1"/>
                    <a:pt x="3401" y="47"/>
                    <a:pt x="3330" y="137"/>
                  </a:cubicBezTo>
                  <a:lnTo>
                    <a:pt x="1553" y="2391"/>
                  </a:lnTo>
                  <a:lnTo>
                    <a:pt x="690" y="1264"/>
                  </a:lnTo>
                  <a:cubicBezTo>
                    <a:pt x="620" y="1170"/>
                    <a:pt x="512" y="1120"/>
                    <a:pt x="403" y="1120"/>
                  </a:cubicBezTo>
                  <a:cubicBezTo>
                    <a:pt x="327" y="1120"/>
                    <a:pt x="251" y="1144"/>
                    <a:pt x="187" y="1193"/>
                  </a:cubicBezTo>
                  <a:cubicBezTo>
                    <a:pt x="29" y="1313"/>
                    <a:pt x="1" y="1541"/>
                    <a:pt x="124" y="1696"/>
                  </a:cubicBezTo>
                  <a:lnTo>
                    <a:pt x="1266" y="3189"/>
                  </a:lnTo>
                  <a:cubicBezTo>
                    <a:pt x="1333" y="3276"/>
                    <a:pt x="1437" y="3327"/>
                    <a:pt x="1546" y="3328"/>
                  </a:cubicBezTo>
                  <a:lnTo>
                    <a:pt x="1549" y="3328"/>
                  </a:lnTo>
                  <a:cubicBezTo>
                    <a:pt x="1658" y="3328"/>
                    <a:pt x="1761" y="3278"/>
                    <a:pt x="1829" y="3192"/>
                  </a:cubicBezTo>
                  <a:lnTo>
                    <a:pt x="3890" y="578"/>
                  </a:lnTo>
                  <a:cubicBezTo>
                    <a:pt x="4012" y="424"/>
                    <a:pt x="3985" y="199"/>
                    <a:pt x="3831" y="77"/>
                  </a:cubicBezTo>
                  <a:cubicBezTo>
                    <a:pt x="3765" y="26"/>
                    <a:pt x="3687" y="1"/>
                    <a:pt x="36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1;p48">
              <a:extLst>
                <a:ext uri="{FF2B5EF4-FFF2-40B4-BE49-F238E27FC236}">
                  <a16:creationId xmlns:a16="http://schemas.microsoft.com/office/drawing/2014/main" id="{E435A228-6595-EC24-3CC6-3C54E3846D2C}"/>
                </a:ext>
              </a:extLst>
            </p:cNvPr>
            <p:cNvSpPr/>
            <p:nvPr/>
          </p:nvSpPr>
          <p:spPr>
            <a:xfrm>
              <a:off x="5784635" y="2750612"/>
              <a:ext cx="547779" cy="117591"/>
            </a:xfrm>
            <a:custGeom>
              <a:avLst/>
              <a:gdLst/>
              <a:ahLst/>
              <a:cxnLst/>
              <a:rect l="l" t="t" r="r" b="b"/>
              <a:pathLst>
                <a:path w="24419" h="5242" extrusionOk="0">
                  <a:moveTo>
                    <a:pt x="8948" y="1"/>
                  </a:moveTo>
                  <a:cubicBezTo>
                    <a:pt x="8812" y="1"/>
                    <a:pt x="8676" y="53"/>
                    <a:pt x="8572" y="156"/>
                  </a:cubicBezTo>
                  <a:lnTo>
                    <a:pt x="5821" y="2907"/>
                  </a:lnTo>
                  <a:lnTo>
                    <a:pt x="4884" y="1968"/>
                  </a:lnTo>
                  <a:cubicBezTo>
                    <a:pt x="4780" y="1865"/>
                    <a:pt x="4643" y="1813"/>
                    <a:pt x="4507" y="1813"/>
                  </a:cubicBezTo>
                  <a:cubicBezTo>
                    <a:pt x="4371" y="1813"/>
                    <a:pt x="4235" y="1865"/>
                    <a:pt x="4131" y="1968"/>
                  </a:cubicBezTo>
                  <a:lnTo>
                    <a:pt x="3259" y="2842"/>
                  </a:lnTo>
                  <a:lnTo>
                    <a:pt x="533" y="2842"/>
                  </a:lnTo>
                  <a:cubicBezTo>
                    <a:pt x="239" y="2842"/>
                    <a:pt x="1" y="3080"/>
                    <a:pt x="1" y="3373"/>
                  </a:cubicBezTo>
                  <a:cubicBezTo>
                    <a:pt x="1" y="3666"/>
                    <a:pt x="239" y="3904"/>
                    <a:pt x="533" y="3905"/>
                  </a:cubicBezTo>
                  <a:lnTo>
                    <a:pt x="3481" y="3905"/>
                  </a:lnTo>
                  <a:cubicBezTo>
                    <a:pt x="3622" y="3904"/>
                    <a:pt x="3757" y="3849"/>
                    <a:pt x="3857" y="3749"/>
                  </a:cubicBezTo>
                  <a:lnTo>
                    <a:pt x="4508" y="3097"/>
                  </a:lnTo>
                  <a:lnTo>
                    <a:pt x="5446" y="4034"/>
                  </a:lnTo>
                  <a:cubicBezTo>
                    <a:pt x="5549" y="4138"/>
                    <a:pt x="5685" y="4190"/>
                    <a:pt x="5821" y="4190"/>
                  </a:cubicBezTo>
                  <a:cubicBezTo>
                    <a:pt x="5958" y="4190"/>
                    <a:pt x="6094" y="4138"/>
                    <a:pt x="6198" y="4034"/>
                  </a:cubicBezTo>
                  <a:lnTo>
                    <a:pt x="8949" y="1284"/>
                  </a:lnTo>
                  <a:lnTo>
                    <a:pt x="12750" y="5086"/>
                  </a:lnTo>
                  <a:cubicBezTo>
                    <a:pt x="12854" y="5190"/>
                    <a:pt x="12990" y="5242"/>
                    <a:pt x="13126" y="5242"/>
                  </a:cubicBezTo>
                  <a:cubicBezTo>
                    <a:pt x="13262" y="5242"/>
                    <a:pt x="13398" y="5190"/>
                    <a:pt x="13502" y="5086"/>
                  </a:cubicBezTo>
                  <a:lnTo>
                    <a:pt x="15431" y="3157"/>
                  </a:lnTo>
                  <a:lnTo>
                    <a:pt x="16042" y="3767"/>
                  </a:lnTo>
                  <a:cubicBezTo>
                    <a:pt x="16141" y="3868"/>
                    <a:pt x="16276" y="3923"/>
                    <a:pt x="16418" y="3923"/>
                  </a:cubicBezTo>
                  <a:lnTo>
                    <a:pt x="23882" y="3923"/>
                  </a:lnTo>
                  <a:cubicBezTo>
                    <a:pt x="24179" y="3923"/>
                    <a:pt x="24419" y="3679"/>
                    <a:pt x="24413" y="3382"/>
                  </a:cubicBezTo>
                  <a:cubicBezTo>
                    <a:pt x="24409" y="3088"/>
                    <a:pt x="24156" y="2859"/>
                    <a:pt x="23864" y="2859"/>
                  </a:cubicBezTo>
                  <a:lnTo>
                    <a:pt x="16637" y="2859"/>
                  </a:lnTo>
                  <a:lnTo>
                    <a:pt x="15807" y="2029"/>
                  </a:lnTo>
                  <a:cubicBezTo>
                    <a:pt x="15702" y="1925"/>
                    <a:pt x="15566" y="1873"/>
                    <a:pt x="15430" y="1873"/>
                  </a:cubicBezTo>
                  <a:cubicBezTo>
                    <a:pt x="15294" y="1873"/>
                    <a:pt x="15158" y="1925"/>
                    <a:pt x="15054" y="2029"/>
                  </a:cubicBezTo>
                  <a:lnTo>
                    <a:pt x="13126" y="3957"/>
                  </a:lnTo>
                  <a:lnTo>
                    <a:pt x="9323" y="156"/>
                  </a:lnTo>
                  <a:cubicBezTo>
                    <a:pt x="9220" y="53"/>
                    <a:pt x="9084" y="1"/>
                    <a:pt x="89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2;p48">
              <a:extLst>
                <a:ext uri="{FF2B5EF4-FFF2-40B4-BE49-F238E27FC236}">
                  <a16:creationId xmlns:a16="http://schemas.microsoft.com/office/drawing/2014/main" id="{DF494F38-3375-625B-2C08-599C09729E7F}"/>
                </a:ext>
              </a:extLst>
            </p:cNvPr>
            <p:cNvSpPr/>
            <p:nvPr/>
          </p:nvSpPr>
          <p:spPr>
            <a:xfrm>
              <a:off x="5780934" y="2764161"/>
              <a:ext cx="551481" cy="104042"/>
            </a:xfrm>
            <a:custGeom>
              <a:avLst/>
              <a:gdLst/>
              <a:ahLst/>
              <a:cxnLst/>
              <a:rect l="l" t="t" r="r" b="b"/>
              <a:pathLst>
                <a:path w="24584" h="4638" extrusionOk="0">
                  <a:moveTo>
                    <a:pt x="9113" y="1"/>
                  </a:moveTo>
                  <a:lnTo>
                    <a:pt x="6362" y="2751"/>
                  </a:lnTo>
                  <a:cubicBezTo>
                    <a:pt x="6258" y="2855"/>
                    <a:pt x="6122" y="2907"/>
                    <a:pt x="5986" y="2907"/>
                  </a:cubicBezTo>
                  <a:cubicBezTo>
                    <a:pt x="5850" y="2907"/>
                    <a:pt x="5714" y="2855"/>
                    <a:pt x="5611" y="2751"/>
                  </a:cubicBezTo>
                  <a:lnTo>
                    <a:pt x="4672" y="1814"/>
                  </a:lnTo>
                  <a:lnTo>
                    <a:pt x="4021" y="2466"/>
                  </a:lnTo>
                  <a:cubicBezTo>
                    <a:pt x="3920" y="2566"/>
                    <a:pt x="3785" y="2621"/>
                    <a:pt x="3645" y="2621"/>
                  </a:cubicBezTo>
                  <a:lnTo>
                    <a:pt x="698" y="2621"/>
                  </a:lnTo>
                  <a:cubicBezTo>
                    <a:pt x="540" y="2621"/>
                    <a:pt x="389" y="2551"/>
                    <a:pt x="289" y="2429"/>
                  </a:cubicBezTo>
                  <a:lnTo>
                    <a:pt x="289" y="2429"/>
                  </a:lnTo>
                  <a:cubicBezTo>
                    <a:pt x="0" y="2776"/>
                    <a:pt x="247" y="3301"/>
                    <a:pt x="698" y="3301"/>
                  </a:cubicBezTo>
                  <a:lnTo>
                    <a:pt x="3646" y="3301"/>
                  </a:lnTo>
                  <a:cubicBezTo>
                    <a:pt x="3787" y="3300"/>
                    <a:pt x="3922" y="3245"/>
                    <a:pt x="4022" y="3145"/>
                  </a:cubicBezTo>
                  <a:lnTo>
                    <a:pt x="4673" y="2493"/>
                  </a:lnTo>
                  <a:lnTo>
                    <a:pt x="5611" y="3430"/>
                  </a:lnTo>
                  <a:cubicBezTo>
                    <a:pt x="5714" y="3534"/>
                    <a:pt x="5850" y="3586"/>
                    <a:pt x="5986" y="3586"/>
                  </a:cubicBezTo>
                  <a:cubicBezTo>
                    <a:pt x="6123" y="3586"/>
                    <a:pt x="6259" y="3534"/>
                    <a:pt x="6363" y="3430"/>
                  </a:cubicBezTo>
                  <a:lnTo>
                    <a:pt x="9114" y="680"/>
                  </a:lnTo>
                  <a:lnTo>
                    <a:pt x="12915" y="4482"/>
                  </a:lnTo>
                  <a:cubicBezTo>
                    <a:pt x="13019" y="4586"/>
                    <a:pt x="13155" y="4638"/>
                    <a:pt x="13291" y="4638"/>
                  </a:cubicBezTo>
                  <a:cubicBezTo>
                    <a:pt x="13427" y="4638"/>
                    <a:pt x="13563" y="4586"/>
                    <a:pt x="13667" y="4482"/>
                  </a:cubicBezTo>
                  <a:lnTo>
                    <a:pt x="15596" y="2553"/>
                  </a:lnTo>
                  <a:lnTo>
                    <a:pt x="16207" y="3163"/>
                  </a:lnTo>
                  <a:cubicBezTo>
                    <a:pt x="16306" y="3264"/>
                    <a:pt x="16441" y="3319"/>
                    <a:pt x="16583" y="3319"/>
                  </a:cubicBezTo>
                  <a:lnTo>
                    <a:pt x="24047" y="3319"/>
                  </a:lnTo>
                  <a:cubicBezTo>
                    <a:pt x="24344" y="3319"/>
                    <a:pt x="24584" y="3075"/>
                    <a:pt x="24578" y="2778"/>
                  </a:cubicBezTo>
                  <a:cubicBezTo>
                    <a:pt x="24575" y="2657"/>
                    <a:pt x="24531" y="2542"/>
                    <a:pt x="24453" y="2451"/>
                  </a:cubicBezTo>
                  <a:cubicBezTo>
                    <a:pt x="24352" y="2572"/>
                    <a:pt x="24204" y="2640"/>
                    <a:pt x="24047" y="2640"/>
                  </a:cubicBezTo>
                  <a:lnTo>
                    <a:pt x="16581" y="2640"/>
                  </a:lnTo>
                  <a:cubicBezTo>
                    <a:pt x="16441" y="2640"/>
                    <a:pt x="16306" y="2583"/>
                    <a:pt x="16205" y="2484"/>
                  </a:cubicBezTo>
                  <a:lnTo>
                    <a:pt x="15595" y="1874"/>
                  </a:lnTo>
                  <a:lnTo>
                    <a:pt x="13667" y="3802"/>
                  </a:lnTo>
                  <a:cubicBezTo>
                    <a:pt x="13562" y="3905"/>
                    <a:pt x="13426" y="3957"/>
                    <a:pt x="13290" y="3957"/>
                  </a:cubicBezTo>
                  <a:cubicBezTo>
                    <a:pt x="13153" y="3957"/>
                    <a:pt x="13017" y="3905"/>
                    <a:pt x="12914" y="3802"/>
                  </a:cubicBezTo>
                  <a:lnTo>
                    <a:pt x="91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302;p31">
            <a:extLst>
              <a:ext uri="{FF2B5EF4-FFF2-40B4-BE49-F238E27FC236}">
                <a16:creationId xmlns:a16="http://schemas.microsoft.com/office/drawing/2014/main" id="{80D1E563-1786-20F9-F771-A95248450196}"/>
              </a:ext>
            </a:extLst>
          </p:cNvPr>
          <p:cNvSpPr txBox="1">
            <a:spLocks/>
          </p:cNvSpPr>
          <p:nvPr/>
        </p:nvSpPr>
        <p:spPr>
          <a:xfrm>
            <a:off x="6622764" y="3723090"/>
            <a:ext cx="2082900" cy="43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1pPr>
            <a:lvl2pPr marR="0" lvl="1"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2pPr>
            <a:lvl3pPr marR="0" lvl="2"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3pPr>
            <a:lvl4pPr marR="0" lvl="3"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4pPr>
            <a:lvl5pPr marR="0" lvl="4"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5pPr>
            <a:lvl6pPr marR="0" lvl="5"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6pPr>
            <a:lvl7pPr marR="0" lvl="6"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7pPr>
            <a:lvl8pPr marR="0" lvl="7"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8pPr>
            <a:lvl9pPr marR="0" lvl="8" algn="ctr" rtl="0">
              <a:lnSpc>
                <a:spcPct val="100000"/>
              </a:lnSpc>
              <a:spcBef>
                <a:spcPts val="0"/>
              </a:spcBef>
              <a:spcAft>
                <a:spcPts val="0"/>
              </a:spcAft>
              <a:buClr>
                <a:schemeClr val="accent4"/>
              </a:buClr>
              <a:buSzPts val="1800"/>
              <a:buFont typeface="Staatliches"/>
              <a:buNone/>
              <a:defRPr sz="1800" b="0" i="0" u="none" strike="noStrike" cap="none">
                <a:solidFill>
                  <a:schemeClr val="accent4"/>
                </a:solidFill>
                <a:latin typeface="Staatliches"/>
                <a:ea typeface="Staatliches"/>
                <a:cs typeface="Staatliches"/>
                <a:sym typeface="Staatliches"/>
              </a:defRPr>
            </a:lvl9pPr>
          </a:lstStyle>
          <a:p>
            <a:r>
              <a:rPr lang="en-US"/>
              <a:t>obviously prefer those who have experienced damage to their vehicle</a:t>
            </a:r>
            <a:endParaRPr lang="en-ID" dirty="0"/>
          </a:p>
        </p:txBody>
      </p:sp>
    </p:spTree>
    <p:extLst>
      <p:ext uri="{BB962C8B-B14F-4D97-AF65-F5344CB8AC3E}">
        <p14:creationId xmlns:p14="http://schemas.microsoft.com/office/powerpoint/2010/main" val="1337601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30"/>
          <p:cNvSpPr txBox="1">
            <a:spLocks noGrp="1"/>
          </p:cNvSpPr>
          <p:nvPr>
            <p:ph type="title"/>
          </p:nvPr>
        </p:nvSpPr>
        <p:spPr>
          <a:xfrm>
            <a:off x="676507" y="2212625"/>
            <a:ext cx="3403493"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a:t>
            </a:r>
            <a:endParaRPr dirty="0"/>
          </a:p>
        </p:txBody>
      </p:sp>
      <p:grpSp>
        <p:nvGrpSpPr>
          <p:cNvPr id="2" name="Google Shape;1813;p49">
            <a:extLst>
              <a:ext uri="{FF2B5EF4-FFF2-40B4-BE49-F238E27FC236}">
                <a16:creationId xmlns:a16="http://schemas.microsoft.com/office/drawing/2014/main" id="{6B2D5C42-FBFA-8475-A9D8-FC252DDBDF69}"/>
              </a:ext>
            </a:extLst>
          </p:cNvPr>
          <p:cNvGrpSpPr/>
          <p:nvPr/>
        </p:nvGrpSpPr>
        <p:grpSpPr>
          <a:xfrm>
            <a:off x="4285446" y="1340709"/>
            <a:ext cx="3936720" cy="2935131"/>
            <a:chOff x="1301725" y="341075"/>
            <a:chExt cx="5922525" cy="5032650"/>
          </a:xfrm>
        </p:grpSpPr>
        <p:sp>
          <p:nvSpPr>
            <p:cNvPr id="3" name="Google Shape;1814;p49">
              <a:extLst>
                <a:ext uri="{FF2B5EF4-FFF2-40B4-BE49-F238E27FC236}">
                  <a16:creationId xmlns:a16="http://schemas.microsoft.com/office/drawing/2014/main" id="{6ACC92DA-2082-D77D-DDD1-ABE7CA7F5D55}"/>
                </a:ext>
              </a:extLst>
            </p:cNvPr>
            <p:cNvSpPr/>
            <p:nvPr/>
          </p:nvSpPr>
          <p:spPr>
            <a:xfrm>
              <a:off x="5268125" y="3478675"/>
              <a:ext cx="1898400" cy="1231075"/>
            </a:xfrm>
            <a:custGeom>
              <a:avLst/>
              <a:gdLst/>
              <a:ahLst/>
              <a:cxnLst/>
              <a:rect l="l" t="t" r="r" b="b"/>
              <a:pathLst>
                <a:path w="75936" h="49243" extrusionOk="0">
                  <a:moveTo>
                    <a:pt x="41505" y="0"/>
                  </a:moveTo>
                  <a:cubicBezTo>
                    <a:pt x="25916" y="0"/>
                    <a:pt x="27855" y="21643"/>
                    <a:pt x="27855" y="21643"/>
                  </a:cubicBezTo>
                  <a:lnTo>
                    <a:pt x="0" y="49243"/>
                  </a:lnTo>
                  <a:lnTo>
                    <a:pt x="72680" y="48538"/>
                  </a:lnTo>
                  <a:cubicBezTo>
                    <a:pt x="72680" y="48538"/>
                    <a:pt x="75935" y="36257"/>
                    <a:pt x="58646" y="33451"/>
                  </a:cubicBezTo>
                  <a:cubicBezTo>
                    <a:pt x="41356" y="30643"/>
                    <a:pt x="74259" y="9591"/>
                    <a:pt x="48997" y="1346"/>
                  </a:cubicBezTo>
                  <a:cubicBezTo>
                    <a:pt x="46133" y="411"/>
                    <a:pt x="43652" y="0"/>
                    <a:pt x="41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15;p49">
              <a:extLst>
                <a:ext uri="{FF2B5EF4-FFF2-40B4-BE49-F238E27FC236}">
                  <a16:creationId xmlns:a16="http://schemas.microsoft.com/office/drawing/2014/main" id="{12171184-4574-117C-FCC1-42A90E0AE7FA}"/>
                </a:ext>
              </a:extLst>
            </p:cNvPr>
            <p:cNvSpPr/>
            <p:nvPr/>
          </p:nvSpPr>
          <p:spPr>
            <a:xfrm>
              <a:off x="4716950" y="341075"/>
              <a:ext cx="927300" cy="1288650"/>
            </a:xfrm>
            <a:custGeom>
              <a:avLst/>
              <a:gdLst/>
              <a:ahLst/>
              <a:cxnLst/>
              <a:rect l="l" t="t" r="r" b="b"/>
              <a:pathLst>
                <a:path w="37092" h="51546" extrusionOk="0">
                  <a:moveTo>
                    <a:pt x="18545" y="0"/>
                  </a:moveTo>
                  <a:cubicBezTo>
                    <a:pt x="8304" y="0"/>
                    <a:pt x="1" y="8303"/>
                    <a:pt x="1" y="18545"/>
                  </a:cubicBezTo>
                  <a:cubicBezTo>
                    <a:pt x="1" y="19191"/>
                    <a:pt x="35" y="19838"/>
                    <a:pt x="102" y="20482"/>
                  </a:cubicBezTo>
                  <a:lnTo>
                    <a:pt x="93" y="20482"/>
                  </a:lnTo>
                  <a:cubicBezTo>
                    <a:pt x="93" y="20482"/>
                    <a:pt x="1645" y="37630"/>
                    <a:pt x="18482" y="51424"/>
                  </a:cubicBezTo>
                  <a:lnTo>
                    <a:pt x="18482" y="51546"/>
                  </a:lnTo>
                  <a:cubicBezTo>
                    <a:pt x="18508" y="51526"/>
                    <a:pt x="18529" y="51505"/>
                    <a:pt x="18554" y="51485"/>
                  </a:cubicBezTo>
                  <a:cubicBezTo>
                    <a:pt x="18580" y="51505"/>
                    <a:pt x="18602" y="51526"/>
                    <a:pt x="18626" y="51546"/>
                  </a:cubicBezTo>
                  <a:lnTo>
                    <a:pt x="18626" y="51424"/>
                  </a:lnTo>
                  <a:cubicBezTo>
                    <a:pt x="35464" y="37632"/>
                    <a:pt x="37016" y="20482"/>
                    <a:pt x="37016" y="20482"/>
                  </a:cubicBezTo>
                  <a:lnTo>
                    <a:pt x="36989" y="20482"/>
                  </a:lnTo>
                  <a:cubicBezTo>
                    <a:pt x="37057" y="19838"/>
                    <a:pt x="37090" y="19191"/>
                    <a:pt x="37091" y="18545"/>
                  </a:cubicBezTo>
                  <a:cubicBezTo>
                    <a:pt x="37091" y="8303"/>
                    <a:pt x="28788" y="0"/>
                    <a:pt x="1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16;p49">
              <a:extLst>
                <a:ext uri="{FF2B5EF4-FFF2-40B4-BE49-F238E27FC236}">
                  <a16:creationId xmlns:a16="http://schemas.microsoft.com/office/drawing/2014/main" id="{0CD0F4B1-DBC1-9D0D-CBF0-620B51DBBAC6}"/>
                </a:ext>
              </a:extLst>
            </p:cNvPr>
            <p:cNvSpPr/>
            <p:nvPr/>
          </p:nvSpPr>
          <p:spPr>
            <a:xfrm>
              <a:off x="4909850" y="520375"/>
              <a:ext cx="541500" cy="541525"/>
            </a:xfrm>
            <a:custGeom>
              <a:avLst/>
              <a:gdLst/>
              <a:ahLst/>
              <a:cxnLst/>
              <a:rect l="l" t="t" r="r" b="b"/>
              <a:pathLst>
                <a:path w="21660" h="21661" extrusionOk="0">
                  <a:moveTo>
                    <a:pt x="10829" y="1"/>
                  </a:moveTo>
                  <a:cubicBezTo>
                    <a:pt x="7958" y="1"/>
                    <a:pt x="5202" y="1143"/>
                    <a:pt x="3173" y="3174"/>
                  </a:cubicBezTo>
                  <a:cubicBezTo>
                    <a:pt x="1142" y="5203"/>
                    <a:pt x="0" y="7959"/>
                    <a:pt x="0" y="10830"/>
                  </a:cubicBezTo>
                  <a:cubicBezTo>
                    <a:pt x="0" y="13702"/>
                    <a:pt x="1142" y="16457"/>
                    <a:pt x="3173" y="18488"/>
                  </a:cubicBezTo>
                  <a:cubicBezTo>
                    <a:pt x="5202" y="20519"/>
                    <a:pt x="7958" y="21660"/>
                    <a:pt x="10829" y="21660"/>
                  </a:cubicBezTo>
                  <a:cubicBezTo>
                    <a:pt x="13702" y="21660"/>
                    <a:pt x="16456" y="20519"/>
                    <a:pt x="18487" y="18488"/>
                  </a:cubicBezTo>
                  <a:cubicBezTo>
                    <a:pt x="20518" y="16457"/>
                    <a:pt x="21660" y="13702"/>
                    <a:pt x="21660" y="10830"/>
                  </a:cubicBezTo>
                  <a:cubicBezTo>
                    <a:pt x="21660" y="7959"/>
                    <a:pt x="20518" y="5203"/>
                    <a:pt x="18487" y="3174"/>
                  </a:cubicBezTo>
                  <a:cubicBezTo>
                    <a:pt x="16456" y="1143"/>
                    <a:pt x="13702" y="1"/>
                    <a:pt x="108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17;p49">
              <a:extLst>
                <a:ext uri="{FF2B5EF4-FFF2-40B4-BE49-F238E27FC236}">
                  <a16:creationId xmlns:a16="http://schemas.microsoft.com/office/drawing/2014/main" id="{7891B6DB-91F9-8F7F-C3EA-5DFB562916D5}"/>
                </a:ext>
              </a:extLst>
            </p:cNvPr>
            <p:cNvSpPr/>
            <p:nvPr/>
          </p:nvSpPr>
          <p:spPr>
            <a:xfrm>
              <a:off x="5007925" y="621025"/>
              <a:ext cx="345350" cy="345350"/>
            </a:xfrm>
            <a:custGeom>
              <a:avLst/>
              <a:gdLst/>
              <a:ahLst/>
              <a:cxnLst/>
              <a:rect l="l" t="t" r="r" b="b"/>
              <a:pathLst>
                <a:path w="13814" h="13814" extrusionOk="0">
                  <a:moveTo>
                    <a:pt x="6906" y="1"/>
                  </a:moveTo>
                  <a:cubicBezTo>
                    <a:pt x="5076" y="1"/>
                    <a:pt x="3319" y="728"/>
                    <a:pt x="2023" y="2023"/>
                  </a:cubicBezTo>
                  <a:cubicBezTo>
                    <a:pt x="728" y="3319"/>
                    <a:pt x="1" y="5076"/>
                    <a:pt x="1" y="6906"/>
                  </a:cubicBezTo>
                  <a:cubicBezTo>
                    <a:pt x="1" y="8738"/>
                    <a:pt x="728" y="10495"/>
                    <a:pt x="2023" y="11791"/>
                  </a:cubicBezTo>
                  <a:cubicBezTo>
                    <a:pt x="3319" y="13086"/>
                    <a:pt x="5076" y="13813"/>
                    <a:pt x="6906" y="13813"/>
                  </a:cubicBezTo>
                  <a:cubicBezTo>
                    <a:pt x="8738" y="13813"/>
                    <a:pt x="10495" y="13086"/>
                    <a:pt x="11791" y="11791"/>
                  </a:cubicBezTo>
                  <a:cubicBezTo>
                    <a:pt x="13086" y="10495"/>
                    <a:pt x="13813" y="8738"/>
                    <a:pt x="13813" y="6906"/>
                  </a:cubicBezTo>
                  <a:cubicBezTo>
                    <a:pt x="13813" y="5076"/>
                    <a:pt x="13086" y="3319"/>
                    <a:pt x="11791" y="2023"/>
                  </a:cubicBezTo>
                  <a:cubicBezTo>
                    <a:pt x="10495" y="728"/>
                    <a:pt x="8738" y="1"/>
                    <a:pt x="69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18;p49">
              <a:extLst>
                <a:ext uri="{FF2B5EF4-FFF2-40B4-BE49-F238E27FC236}">
                  <a16:creationId xmlns:a16="http://schemas.microsoft.com/office/drawing/2014/main" id="{5EEDF649-7EDF-0DD7-0CCC-2CBCA5FCE9EC}"/>
                </a:ext>
              </a:extLst>
            </p:cNvPr>
            <p:cNvSpPr/>
            <p:nvPr/>
          </p:nvSpPr>
          <p:spPr>
            <a:xfrm>
              <a:off x="3762950" y="1199100"/>
              <a:ext cx="419100" cy="858600"/>
            </a:xfrm>
            <a:custGeom>
              <a:avLst/>
              <a:gdLst/>
              <a:ahLst/>
              <a:cxnLst/>
              <a:rect l="l" t="t" r="r" b="b"/>
              <a:pathLst>
                <a:path w="16764" h="34344" extrusionOk="0">
                  <a:moveTo>
                    <a:pt x="0" y="1"/>
                  </a:moveTo>
                  <a:lnTo>
                    <a:pt x="0" y="34343"/>
                  </a:lnTo>
                  <a:lnTo>
                    <a:pt x="16764" y="34343"/>
                  </a:lnTo>
                  <a:lnTo>
                    <a:pt x="16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19;p49">
              <a:extLst>
                <a:ext uri="{FF2B5EF4-FFF2-40B4-BE49-F238E27FC236}">
                  <a16:creationId xmlns:a16="http://schemas.microsoft.com/office/drawing/2014/main" id="{5A22F52C-5E8B-5BB6-4131-1AD9023C02C9}"/>
                </a:ext>
              </a:extLst>
            </p:cNvPr>
            <p:cNvSpPr/>
            <p:nvPr/>
          </p:nvSpPr>
          <p:spPr>
            <a:xfrm>
              <a:off x="3636425" y="986450"/>
              <a:ext cx="682950" cy="248925"/>
            </a:xfrm>
            <a:custGeom>
              <a:avLst/>
              <a:gdLst/>
              <a:ahLst/>
              <a:cxnLst/>
              <a:rect l="l" t="t" r="r" b="b"/>
              <a:pathLst>
                <a:path w="27318" h="9957" extrusionOk="0">
                  <a:moveTo>
                    <a:pt x="1" y="0"/>
                  </a:moveTo>
                  <a:lnTo>
                    <a:pt x="1815" y="9956"/>
                  </a:lnTo>
                  <a:lnTo>
                    <a:pt x="25364" y="9956"/>
                  </a:lnTo>
                  <a:lnTo>
                    <a:pt x="27317" y="119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20;p49">
              <a:extLst>
                <a:ext uri="{FF2B5EF4-FFF2-40B4-BE49-F238E27FC236}">
                  <a16:creationId xmlns:a16="http://schemas.microsoft.com/office/drawing/2014/main" id="{428558C9-8FB9-CA72-F184-4F64BF0C48A0}"/>
                </a:ext>
              </a:extLst>
            </p:cNvPr>
            <p:cNvSpPr/>
            <p:nvPr/>
          </p:nvSpPr>
          <p:spPr>
            <a:xfrm>
              <a:off x="3496625" y="2666025"/>
              <a:ext cx="2857325" cy="2040800"/>
            </a:xfrm>
            <a:custGeom>
              <a:avLst/>
              <a:gdLst/>
              <a:ahLst/>
              <a:cxnLst/>
              <a:rect l="l" t="t" r="r" b="b"/>
              <a:pathLst>
                <a:path w="114293" h="81632" extrusionOk="0">
                  <a:moveTo>
                    <a:pt x="0" y="1"/>
                  </a:moveTo>
                  <a:lnTo>
                    <a:pt x="1442" y="81632"/>
                  </a:lnTo>
                  <a:lnTo>
                    <a:pt x="107177" y="81632"/>
                  </a:lnTo>
                  <a:lnTo>
                    <a:pt x="114292" y="462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21;p49">
              <a:extLst>
                <a:ext uri="{FF2B5EF4-FFF2-40B4-BE49-F238E27FC236}">
                  <a16:creationId xmlns:a16="http://schemas.microsoft.com/office/drawing/2014/main" id="{39B56566-6586-134C-BAA5-5A24A9BC3624}"/>
                </a:ext>
              </a:extLst>
            </p:cNvPr>
            <p:cNvSpPr/>
            <p:nvPr/>
          </p:nvSpPr>
          <p:spPr>
            <a:xfrm>
              <a:off x="3096275" y="2022375"/>
              <a:ext cx="3452250" cy="768975"/>
            </a:xfrm>
            <a:custGeom>
              <a:avLst/>
              <a:gdLst/>
              <a:ahLst/>
              <a:cxnLst/>
              <a:rect l="l" t="t" r="r" b="b"/>
              <a:pathLst>
                <a:path w="138090" h="30759" extrusionOk="0">
                  <a:moveTo>
                    <a:pt x="0" y="0"/>
                  </a:moveTo>
                  <a:lnTo>
                    <a:pt x="0" y="24843"/>
                  </a:lnTo>
                  <a:lnTo>
                    <a:pt x="138089" y="30758"/>
                  </a:lnTo>
                  <a:lnTo>
                    <a:pt x="138089" y="30758"/>
                  </a:lnTo>
                  <a:lnTo>
                    <a:pt x="131464" y="1353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22;p49">
              <a:extLst>
                <a:ext uri="{FF2B5EF4-FFF2-40B4-BE49-F238E27FC236}">
                  <a16:creationId xmlns:a16="http://schemas.microsoft.com/office/drawing/2014/main" id="{1CC21B13-A074-1DD2-549A-6BEA645FC7A2}"/>
                </a:ext>
              </a:extLst>
            </p:cNvPr>
            <p:cNvSpPr/>
            <p:nvPr/>
          </p:nvSpPr>
          <p:spPr>
            <a:xfrm>
              <a:off x="1582575" y="932675"/>
              <a:ext cx="3209575" cy="1934525"/>
            </a:xfrm>
            <a:custGeom>
              <a:avLst/>
              <a:gdLst/>
              <a:ahLst/>
              <a:cxnLst/>
              <a:rect l="l" t="t" r="r" b="b"/>
              <a:pathLst>
                <a:path w="128383" h="77381" extrusionOk="0">
                  <a:moveTo>
                    <a:pt x="63837" y="1"/>
                  </a:moveTo>
                  <a:lnTo>
                    <a:pt x="1" y="71145"/>
                  </a:lnTo>
                  <a:lnTo>
                    <a:pt x="10361" y="77336"/>
                  </a:lnTo>
                  <a:lnTo>
                    <a:pt x="116920" y="77381"/>
                  </a:lnTo>
                  <a:lnTo>
                    <a:pt x="128382" y="71145"/>
                  </a:lnTo>
                  <a:lnTo>
                    <a:pt x="63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23;p49">
              <a:extLst>
                <a:ext uri="{FF2B5EF4-FFF2-40B4-BE49-F238E27FC236}">
                  <a16:creationId xmlns:a16="http://schemas.microsoft.com/office/drawing/2014/main" id="{0B12B2BF-DFE0-89B7-7219-DAEF0A3C5EAC}"/>
                </a:ext>
              </a:extLst>
            </p:cNvPr>
            <p:cNvSpPr/>
            <p:nvPr/>
          </p:nvSpPr>
          <p:spPr>
            <a:xfrm>
              <a:off x="1843125" y="1620750"/>
              <a:ext cx="2670750" cy="2490925"/>
            </a:xfrm>
            <a:custGeom>
              <a:avLst/>
              <a:gdLst/>
              <a:ahLst/>
              <a:cxnLst/>
              <a:rect l="l" t="t" r="r" b="b"/>
              <a:pathLst>
                <a:path w="106830" h="99637" extrusionOk="0">
                  <a:moveTo>
                    <a:pt x="53415" y="1"/>
                  </a:moveTo>
                  <a:lnTo>
                    <a:pt x="1" y="49819"/>
                  </a:lnTo>
                  <a:lnTo>
                    <a:pt x="53415" y="99636"/>
                  </a:lnTo>
                  <a:lnTo>
                    <a:pt x="106830" y="49819"/>
                  </a:lnTo>
                  <a:lnTo>
                    <a:pt x="53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24;p49">
              <a:extLst>
                <a:ext uri="{FF2B5EF4-FFF2-40B4-BE49-F238E27FC236}">
                  <a16:creationId xmlns:a16="http://schemas.microsoft.com/office/drawing/2014/main" id="{BAA45110-68CD-E787-A03A-F38F2C924505}"/>
                </a:ext>
              </a:extLst>
            </p:cNvPr>
            <p:cNvSpPr/>
            <p:nvPr/>
          </p:nvSpPr>
          <p:spPr>
            <a:xfrm>
              <a:off x="1843125" y="2866200"/>
              <a:ext cx="2670750" cy="1840700"/>
            </a:xfrm>
            <a:custGeom>
              <a:avLst/>
              <a:gdLst/>
              <a:ahLst/>
              <a:cxnLst/>
              <a:rect l="l" t="t" r="r" b="b"/>
              <a:pathLst>
                <a:path w="106830" h="73628" extrusionOk="0">
                  <a:moveTo>
                    <a:pt x="1" y="1"/>
                  </a:moveTo>
                  <a:lnTo>
                    <a:pt x="9514" y="73627"/>
                  </a:lnTo>
                  <a:lnTo>
                    <a:pt x="97586" y="73627"/>
                  </a:lnTo>
                  <a:lnTo>
                    <a:pt x="1068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25;p49">
              <a:extLst>
                <a:ext uri="{FF2B5EF4-FFF2-40B4-BE49-F238E27FC236}">
                  <a16:creationId xmlns:a16="http://schemas.microsoft.com/office/drawing/2014/main" id="{538751FD-D4DD-C702-5D68-8AF212EB1D2E}"/>
                </a:ext>
              </a:extLst>
            </p:cNvPr>
            <p:cNvSpPr/>
            <p:nvPr/>
          </p:nvSpPr>
          <p:spPr>
            <a:xfrm>
              <a:off x="4458175" y="3114625"/>
              <a:ext cx="1716225" cy="1281700"/>
            </a:xfrm>
            <a:custGeom>
              <a:avLst/>
              <a:gdLst/>
              <a:ahLst/>
              <a:cxnLst/>
              <a:rect l="l" t="t" r="r" b="b"/>
              <a:pathLst>
                <a:path w="68649" h="51268" extrusionOk="0">
                  <a:moveTo>
                    <a:pt x="68649" y="1"/>
                  </a:moveTo>
                  <a:lnTo>
                    <a:pt x="5519" y="73"/>
                  </a:lnTo>
                  <a:lnTo>
                    <a:pt x="0" y="51268"/>
                  </a:lnTo>
                  <a:lnTo>
                    <a:pt x="62385" y="50807"/>
                  </a:lnTo>
                  <a:lnTo>
                    <a:pt x="686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26;p49">
              <a:extLst>
                <a:ext uri="{FF2B5EF4-FFF2-40B4-BE49-F238E27FC236}">
                  <a16:creationId xmlns:a16="http://schemas.microsoft.com/office/drawing/2014/main" id="{5E9D671A-5187-6831-ADA8-7B68788E5D4C}"/>
                </a:ext>
              </a:extLst>
            </p:cNvPr>
            <p:cNvSpPr/>
            <p:nvPr/>
          </p:nvSpPr>
          <p:spPr>
            <a:xfrm>
              <a:off x="4587050" y="3223975"/>
              <a:ext cx="1445250" cy="1047200"/>
            </a:xfrm>
            <a:custGeom>
              <a:avLst/>
              <a:gdLst/>
              <a:ahLst/>
              <a:cxnLst/>
              <a:rect l="l" t="t" r="r" b="b"/>
              <a:pathLst>
                <a:path w="57810" h="41888" extrusionOk="0">
                  <a:moveTo>
                    <a:pt x="4497" y="0"/>
                  </a:moveTo>
                  <a:lnTo>
                    <a:pt x="0" y="41888"/>
                  </a:lnTo>
                  <a:lnTo>
                    <a:pt x="53619" y="41888"/>
                  </a:lnTo>
                  <a:lnTo>
                    <a:pt x="57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27;p49">
              <a:extLst>
                <a:ext uri="{FF2B5EF4-FFF2-40B4-BE49-F238E27FC236}">
                  <a16:creationId xmlns:a16="http://schemas.microsoft.com/office/drawing/2014/main" id="{E8CE1F7E-61F5-2EFB-BECB-20F6D18A88FD}"/>
                </a:ext>
              </a:extLst>
            </p:cNvPr>
            <p:cNvSpPr/>
            <p:nvPr/>
          </p:nvSpPr>
          <p:spPr>
            <a:xfrm>
              <a:off x="2858775" y="3864150"/>
              <a:ext cx="634125" cy="842275"/>
            </a:xfrm>
            <a:custGeom>
              <a:avLst/>
              <a:gdLst/>
              <a:ahLst/>
              <a:cxnLst/>
              <a:rect l="l" t="t" r="r" b="b"/>
              <a:pathLst>
                <a:path w="25365" h="33691" extrusionOk="0">
                  <a:moveTo>
                    <a:pt x="1" y="1"/>
                  </a:moveTo>
                  <a:lnTo>
                    <a:pt x="1785" y="33691"/>
                  </a:lnTo>
                  <a:lnTo>
                    <a:pt x="23499" y="33691"/>
                  </a:lnTo>
                  <a:lnTo>
                    <a:pt x="25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28;p49">
              <a:extLst>
                <a:ext uri="{FF2B5EF4-FFF2-40B4-BE49-F238E27FC236}">
                  <a16:creationId xmlns:a16="http://schemas.microsoft.com/office/drawing/2014/main" id="{E477A016-866F-4722-88BB-027E4EF22713}"/>
                </a:ext>
              </a:extLst>
            </p:cNvPr>
            <p:cNvSpPr/>
            <p:nvPr/>
          </p:nvSpPr>
          <p:spPr>
            <a:xfrm>
              <a:off x="2567925" y="2614525"/>
              <a:ext cx="1205900" cy="1168225"/>
            </a:xfrm>
            <a:custGeom>
              <a:avLst/>
              <a:gdLst/>
              <a:ahLst/>
              <a:cxnLst/>
              <a:rect l="l" t="t" r="r" b="b"/>
              <a:pathLst>
                <a:path w="48236" h="46729" extrusionOk="0">
                  <a:moveTo>
                    <a:pt x="48236" y="1"/>
                  </a:moveTo>
                  <a:lnTo>
                    <a:pt x="0" y="1252"/>
                  </a:lnTo>
                  <a:lnTo>
                    <a:pt x="1672" y="46728"/>
                  </a:lnTo>
                  <a:lnTo>
                    <a:pt x="46479" y="46395"/>
                  </a:lnTo>
                  <a:lnTo>
                    <a:pt x="48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29;p49">
              <a:extLst>
                <a:ext uri="{FF2B5EF4-FFF2-40B4-BE49-F238E27FC236}">
                  <a16:creationId xmlns:a16="http://schemas.microsoft.com/office/drawing/2014/main" id="{0093B461-6D6A-DF77-1D90-A2581DB67C8C}"/>
                </a:ext>
              </a:extLst>
            </p:cNvPr>
            <p:cNvSpPr/>
            <p:nvPr/>
          </p:nvSpPr>
          <p:spPr>
            <a:xfrm>
              <a:off x="2670225" y="2744400"/>
              <a:ext cx="971925" cy="939500"/>
            </a:xfrm>
            <a:custGeom>
              <a:avLst/>
              <a:gdLst/>
              <a:ahLst/>
              <a:cxnLst/>
              <a:rect l="l" t="t" r="r" b="b"/>
              <a:pathLst>
                <a:path w="38877" h="37580" extrusionOk="0">
                  <a:moveTo>
                    <a:pt x="0" y="1"/>
                  </a:moveTo>
                  <a:lnTo>
                    <a:pt x="778" y="37579"/>
                  </a:lnTo>
                  <a:lnTo>
                    <a:pt x="38357" y="37579"/>
                  </a:lnTo>
                  <a:lnTo>
                    <a:pt x="388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0;p49">
              <a:extLst>
                <a:ext uri="{FF2B5EF4-FFF2-40B4-BE49-F238E27FC236}">
                  <a16:creationId xmlns:a16="http://schemas.microsoft.com/office/drawing/2014/main" id="{B383C19E-75C1-8D71-8872-F1071DC22DC2}"/>
                </a:ext>
              </a:extLst>
            </p:cNvPr>
            <p:cNvSpPr/>
            <p:nvPr/>
          </p:nvSpPr>
          <p:spPr>
            <a:xfrm>
              <a:off x="2783275" y="4554625"/>
              <a:ext cx="787175" cy="152825"/>
            </a:xfrm>
            <a:custGeom>
              <a:avLst/>
              <a:gdLst/>
              <a:ahLst/>
              <a:cxnLst/>
              <a:rect l="l" t="t" r="r" b="b"/>
              <a:pathLst>
                <a:path w="31487" h="6113" extrusionOk="0">
                  <a:moveTo>
                    <a:pt x="30129" y="0"/>
                  </a:moveTo>
                  <a:lnTo>
                    <a:pt x="1261" y="459"/>
                  </a:lnTo>
                  <a:lnTo>
                    <a:pt x="1" y="6112"/>
                  </a:lnTo>
                  <a:lnTo>
                    <a:pt x="31486" y="6112"/>
                  </a:lnTo>
                  <a:lnTo>
                    <a:pt x="30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1;p49">
              <a:extLst>
                <a:ext uri="{FF2B5EF4-FFF2-40B4-BE49-F238E27FC236}">
                  <a16:creationId xmlns:a16="http://schemas.microsoft.com/office/drawing/2014/main" id="{A0D47855-0AE7-6B60-00C4-25F44EEAA919}"/>
                </a:ext>
              </a:extLst>
            </p:cNvPr>
            <p:cNvSpPr/>
            <p:nvPr/>
          </p:nvSpPr>
          <p:spPr>
            <a:xfrm>
              <a:off x="3121125" y="2661425"/>
              <a:ext cx="89665" cy="1109501"/>
            </a:xfrm>
            <a:custGeom>
              <a:avLst/>
              <a:gdLst/>
              <a:ahLst/>
              <a:cxnLst/>
              <a:rect l="l" t="t" r="r" b="b"/>
              <a:pathLst>
                <a:path w="2767" h="46770" extrusionOk="0">
                  <a:moveTo>
                    <a:pt x="2767" y="0"/>
                  </a:moveTo>
                  <a:lnTo>
                    <a:pt x="1" y="1152"/>
                  </a:lnTo>
                  <a:lnTo>
                    <a:pt x="232" y="46539"/>
                  </a:lnTo>
                  <a:lnTo>
                    <a:pt x="2767" y="46770"/>
                  </a:lnTo>
                  <a:lnTo>
                    <a:pt x="2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2;p49">
              <a:extLst>
                <a:ext uri="{FF2B5EF4-FFF2-40B4-BE49-F238E27FC236}">
                  <a16:creationId xmlns:a16="http://schemas.microsoft.com/office/drawing/2014/main" id="{3043E456-C990-9688-A6E4-7B2CEDF18286}"/>
                </a:ext>
              </a:extLst>
            </p:cNvPr>
            <p:cNvSpPr/>
            <p:nvPr/>
          </p:nvSpPr>
          <p:spPr>
            <a:xfrm>
              <a:off x="2606825" y="3040250"/>
              <a:ext cx="1172170" cy="68725"/>
            </a:xfrm>
            <a:custGeom>
              <a:avLst/>
              <a:gdLst/>
              <a:ahLst/>
              <a:cxnLst/>
              <a:rect l="l" t="t" r="r" b="b"/>
              <a:pathLst>
                <a:path w="48527" h="2749" extrusionOk="0">
                  <a:moveTo>
                    <a:pt x="48252" y="1"/>
                  </a:moveTo>
                  <a:lnTo>
                    <a:pt x="550" y="412"/>
                  </a:lnTo>
                  <a:lnTo>
                    <a:pt x="0" y="2749"/>
                  </a:lnTo>
                  <a:lnTo>
                    <a:pt x="0" y="2749"/>
                  </a:lnTo>
                  <a:lnTo>
                    <a:pt x="48526" y="1925"/>
                  </a:lnTo>
                  <a:lnTo>
                    <a:pt x="48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33;p49">
              <a:extLst>
                <a:ext uri="{FF2B5EF4-FFF2-40B4-BE49-F238E27FC236}">
                  <a16:creationId xmlns:a16="http://schemas.microsoft.com/office/drawing/2014/main" id="{26E84841-3599-CC32-25F8-54E3F648EE50}"/>
                </a:ext>
              </a:extLst>
            </p:cNvPr>
            <p:cNvSpPr/>
            <p:nvPr/>
          </p:nvSpPr>
          <p:spPr>
            <a:xfrm>
              <a:off x="1779525" y="1481450"/>
              <a:ext cx="2818475" cy="1384775"/>
            </a:xfrm>
            <a:custGeom>
              <a:avLst/>
              <a:gdLst/>
              <a:ahLst/>
              <a:cxnLst/>
              <a:rect l="l" t="t" r="r" b="b"/>
              <a:pathLst>
                <a:path w="112739" h="55391" extrusionOk="0">
                  <a:moveTo>
                    <a:pt x="56246" y="1"/>
                  </a:moveTo>
                  <a:lnTo>
                    <a:pt x="0" y="54015"/>
                  </a:lnTo>
                  <a:lnTo>
                    <a:pt x="2545" y="55391"/>
                  </a:lnTo>
                  <a:lnTo>
                    <a:pt x="55959" y="5573"/>
                  </a:lnTo>
                  <a:lnTo>
                    <a:pt x="109374" y="55391"/>
                  </a:lnTo>
                  <a:lnTo>
                    <a:pt x="112738" y="53272"/>
                  </a:lnTo>
                  <a:lnTo>
                    <a:pt x="56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4;p49">
              <a:extLst>
                <a:ext uri="{FF2B5EF4-FFF2-40B4-BE49-F238E27FC236}">
                  <a16:creationId xmlns:a16="http://schemas.microsoft.com/office/drawing/2014/main" id="{E41D88A1-3ADD-B9E0-F3EB-C88CC325DA06}"/>
                </a:ext>
              </a:extLst>
            </p:cNvPr>
            <p:cNvSpPr/>
            <p:nvPr/>
          </p:nvSpPr>
          <p:spPr>
            <a:xfrm>
              <a:off x="1301725" y="4676925"/>
              <a:ext cx="5922525" cy="231625"/>
            </a:xfrm>
            <a:custGeom>
              <a:avLst/>
              <a:gdLst/>
              <a:ahLst/>
              <a:cxnLst/>
              <a:rect l="l" t="t" r="r" b="b"/>
              <a:pathLst>
                <a:path w="236901" h="9265" extrusionOk="0">
                  <a:moveTo>
                    <a:pt x="6528" y="0"/>
                  </a:moveTo>
                  <a:lnTo>
                    <a:pt x="0" y="9265"/>
                  </a:lnTo>
                  <a:lnTo>
                    <a:pt x="236901" y="9265"/>
                  </a:lnTo>
                  <a:lnTo>
                    <a:pt x="2314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5;p49">
              <a:extLst>
                <a:ext uri="{FF2B5EF4-FFF2-40B4-BE49-F238E27FC236}">
                  <a16:creationId xmlns:a16="http://schemas.microsoft.com/office/drawing/2014/main" id="{69D228E0-6D19-BA4F-31FD-232141C8DFED}"/>
                </a:ext>
              </a:extLst>
            </p:cNvPr>
            <p:cNvSpPr/>
            <p:nvPr/>
          </p:nvSpPr>
          <p:spPr>
            <a:xfrm>
              <a:off x="3572400" y="1789075"/>
              <a:ext cx="2397000" cy="2397000"/>
            </a:xfrm>
            <a:custGeom>
              <a:avLst/>
              <a:gdLst/>
              <a:ahLst/>
              <a:cxnLst/>
              <a:rect l="l" t="t" r="r" b="b"/>
              <a:pathLst>
                <a:path w="95880" h="95880" extrusionOk="0">
                  <a:moveTo>
                    <a:pt x="47939" y="8564"/>
                  </a:moveTo>
                  <a:cubicBezTo>
                    <a:pt x="69690" y="8564"/>
                    <a:pt x="87316" y="26191"/>
                    <a:pt x="87316" y="47940"/>
                  </a:cubicBezTo>
                  <a:cubicBezTo>
                    <a:pt x="87316" y="69682"/>
                    <a:pt x="69690" y="87308"/>
                    <a:pt x="47939" y="87308"/>
                  </a:cubicBezTo>
                  <a:cubicBezTo>
                    <a:pt x="26197" y="87308"/>
                    <a:pt x="8571" y="69683"/>
                    <a:pt x="8571" y="47940"/>
                  </a:cubicBezTo>
                  <a:cubicBezTo>
                    <a:pt x="8571" y="26191"/>
                    <a:pt x="26197" y="8564"/>
                    <a:pt x="47939" y="8564"/>
                  </a:cubicBezTo>
                  <a:close/>
                  <a:moveTo>
                    <a:pt x="47939" y="0"/>
                  </a:moveTo>
                  <a:cubicBezTo>
                    <a:pt x="21464" y="0"/>
                    <a:pt x="1" y="21458"/>
                    <a:pt x="1" y="47940"/>
                  </a:cubicBezTo>
                  <a:cubicBezTo>
                    <a:pt x="1" y="74415"/>
                    <a:pt x="21464" y="95880"/>
                    <a:pt x="47939" y="95880"/>
                  </a:cubicBezTo>
                  <a:cubicBezTo>
                    <a:pt x="74422" y="95880"/>
                    <a:pt x="95879" y="74415"/>
                    <a:pt x="95879" y="47940"/>
                  </a:cubicBezTo>
                  <a:cubicBezTo>
                    <a:pt x="95879" y="21458"/>
                    <a:pt x="74422" y="0"/>
                    <a:pt x="47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6;p49">
              <a:extLst>
                <a:ext uri="{FF2B5EF4-FFF2-40B4-BE49-F238E27FC236}">
                  <a16:creationId xmlns:a16="http://schemas.microsoft.com/office/drawing/2014/main" id="{3308AAA3-C37F-32E3-FD27-6A52CAEC10B6}"/>
                </a:ext>
              </a:extLst>
            </p:cNvPr>
            <p:cNvSpPr/>
            <p:nvPr/>
          </p:nvSpPr>
          <p:spPr>
            <a:xfrm>
              <a:off x="3786575" y="2003200"/>
              <a:ext cx="1968675" cy="1968625"/>
            </a:xfrm>
            <a:custGeom>
              <a:avLst/>
              <a:gdLst/>
              <a:ahLst/>
              <a:cxnLst/>
              <a:rect l="l" t="t" r="r" b="b"/>
              <a:pathLst>
                <a:path w="78747" h="78745" extrusionOk="0">
                  <a:moveTo>
                    <a:pt x="39397" y="1"/>
                  </a:moveTo>
                  <a:cubicBezTo>
                    <a:pt x="39388" y="1"/>
                    <a:pt x="39379" y="1"/>
                    <a:pt x="39371" y="1"/>
                  </a:cubicBezTo>
                  <a:cubicBezTo>
                    <a:pt x="17632" y="1"/>
                    <a:pt x="1" y="17626"/>
                    <a:pt x="1" y="39375"/>
                  </a:cubicBezTo>
                  <a:cubicBezTo>
                    <a:pt x="1" y="41569"/>
                    <a:pt x="183" y="43758"/>
                    <a:pt x="547" y="45921"/>
                  </a:cubicBezTo>
                  <a:cubicBezTo>
                    <a:pt x="2022" y="54751"/>
                    <a:pt x="6442" y="62591"/>
                    <a:pt x="12759" y="68388"/>
                  </a:cubicBezTo>
                  <a:cubicBezTo>
                    <a:pt x="13720" y="69271"/>
                    <a:pt x="14726" y="70104"/>
                    <a:pt x="15773" y="70887"/>
                  </a:cubicBezTo>
                  <a:cubicBezTo>
                    <a:pt x="22558" y="75988"/>
                    <a:pt x="30817" y="78745"/>
                    <a:pt x="39304" y="78745"/>
                  </a:cubicBezTo>
                  <a:cubicBezTo>
                    <a:pt x="39326" y="78745"/>
                    <a:pt x="39349" y="78745"/>
                    <a:pt x="39371" y="78745"/>
                  </a:cubicBezTo>
                  <a:cubicBezTo>
                    <a:pt x="61121" y="78745"/>
                    <a:pt x="78746" y="61116"/>
                    <a:pt x="78746" y="39375"/>
                  </a:cubicBezTo>
                  <a:cubicBezTo>
                    <a:pt x="78746" y="35277"/>
                    <a:pt x="78123" y="31325"/>
                    <a:pt x="76958" y="27611"/>
                  </a:cubicBezTo>
                  <a:cubicBezTo>
                    <a:pt x="75624" y="23347"/>
                    <a:pt x="73570" y="19342"/>
                    <a:pt x="70885" y="15773"/>
                  </a:cubicBezTo>
                  <a:cubicBezTo>
                    <a:pt x="70106" y="14725"/>
                    <a:pt x="69271" y="13718"/>
                    <a:pt x="68386" y="12758"/>
                  </a:cubicBezTo>
                  <a:cubicBezTo>
                    <a:pt x="62591" y="6442"/>
                    <a:pt x="54757" y="2022"/>
                    <a:pt x="45921" y="547"/>
                  </a:cubicBezTo>
                  <a:cubicBezTo>
                    <a:pt x="43765" y="184"/>
                    <a:pt x="41582" y="1"/>
                    <a:pt x="39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7;p49">
              <a:extLst>
                <a:ext uri="{FF2B5EF4-FFF2-40B4-BE49-F238E27FC236}">
                  <a16:creationId xmlns:a16="http://schemas.microsoft.com/office/drawing/2014/main" id="{8014FC71-6A4E-BC46-1F64-99777799C3CF}"/>
                </a:ext>
              </a:extLst>
            </p:cNvPr>
            <p:cNvSpPr/>
            <p:nvPr/>
          </p:nvSpPr>
          <p:spPr>
            <a:xfrm>
              <a:off x="5356925" y="3685700"/>
              <a:ext cx="352100" cy="352100"/>
            </a:xfrm>
            <a:custGeom>
              <a:avLst/>
              <a:gdLst/>
              <a:ahLst/>
              <a:cxnLst/>
              <a:rect l="l" t="t" r="r" b="b"/>
              <a:pathLst>
                <a:path w="14084" h="14084" extrusionOk="0">
                  <a:moveTo>
                    <a:pt x="4182" y="1"/>
                  </a:moveTo>
                  <a:lnTo>
                    <a:pt x="1" y="4183"/>
                  </a:lnTo>
                  <a:lnTo>
                    <a:pt x="9900" y="14084"/>
                  </a:lnTo>
                  <a:lnTo>
                    <a:pt x="14083" y="9902"/>
                  </a:lnTo>
                  <a:lnTo>
                    <a:pt x="4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8;p49">
              <a:extLst>
                <a:ext uri="{FF2B5EF4-FFF2-40B4-BE49-F238E27FC236}">
                  <a16:creationId xmlns:a16="http://schemas.microsoft.com/office/drawing/2014/main" id="{7F736CBC-531A-1F04-0ABE-75B195FE2065}"/>
                </a:ext>
              </a:extLst>
            </p:cNvPr>
            <p:cNvSpPr/>
            <p:nvPr/>
          </p:nvSpPr>
          <p:spPr>
            <a:xfrm>
              <a:off x="5479275" y="3837200"/>
              <a:ext cx="1537800" cy="1536525"/>
            </a:xfrm>
            <a:custGeom>
              <a:avLst/>
              <a:gdLst/>
              <a:ahLst/>
              <a:cxnLst/>
              <a:rect l="l" t="t" r="r" b="b"/>
              <a:pathLst>
                <a:path w="61512" h="61461" extrusionOk="0">
                  <a:moveTo>
                    <a:pt x="11181" y="1"/>
                  </a:moveTo>
                  <a:cubicBezTo>
                    <a:pt x="11114" y="1"/>
                    <a:pt x="11046" y="27"/>
                    <a:pt x="10994" y="79"/>
                  </a:cubicBezTo>
                  <a:lnTo>
                    <a:pt x="104" y="10968"/>
                  </a:lnTo>
                  <a:cubicBezTo>
                    <a:pt x="0" y="11072"/>
                    <a:pt x="0" y="11240"/>
                    <a:pt x="104" y="11344"/>
                  </a:cubicBezTo>
                  <a:lnTo>
                    <a:pt x="50143" y="61382"/>
                  </a:lnTo>
                  <a:cubicBezTo>
                    <a:pt x="50195" y="61434"/>
                    <a:pt x="50263" y="61460"/>
                    <a:pt x="50330" y="61460"/>
                  </a:cubicBezTo>
                  <a:cubicBezTo>
                    <a:pt x="50398" y="61460"/>
                    <a:pt x="50466" y="61434"/>
                    <a:pt x="50518" y="61382"/>
                  </a:cubicBezTo>
                  <a:lnTo>
                    <a:pt x="61408" y="50491"/>
                  </a:lnTo>
                  <a:cubicBezTo>
                    <a:pt x="61512" y="50387"/>
                    <a:pt x="61512" y="50220"/>
                    <a:pt x="61408" y="50117"/>
                  </a:cubicBezTo>
                  <a:lnTo>
                    <a:pt x="11369" y="79"/>
                  </a:lnTo>
                  <a:cubicBezTo>
                    <a:pt x="11317" y="27"/>
                    <a:pt x="11249" y="1"/>
                    <a:pt x="1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9;p49">
              <a:extLst>
                <a:ext uri="{FF2B5EF4-FFF2-40B4-BE49-F238E27FC236}">
                  <a16:creationId xmlns:a16="http://schemas.microsoft.com/office/drawing/2014/main" id="{CCC38F9E-FD23-B16E-C46C-DA667FC26FA1}"/>
                </a:ext>
              </a:extLst>
            </p:cNvPr>
            <p:cNvSpPr/>
            <p:nvPr/>
          </p:nvSpPr>
          <p:spPr>
            <a:xfrm>
              <a:off x="3800225" y="2016825"/>
              <a:ext cx="1696050" cy="1696075"/>
            </a:xfrm>
            <a:custGeom>
              <a:avLst/>
              <a:gdLst/>
              <a:ahLst/>
              <a:cxnLst/>
              <a:rect l="l" t="t" r="r" b="b"/>
              <a:pathLst>
                <a:path w="67842" h="67843" extrusionOk="0">
                  <a:moveTo>
                    <a:pt x="45375" y="0"/>
                  </a:moveTo>
                  <a:lnTo>
                    <a:pt x="1" y="45375"/>
                  </a:lnTo>
                  <a:cubicBezTo>
                    <a:pt x="1476" y="54206"/>
                    <a:pt x="5897" y="62044"/>
                    <a:pt x="12214" y="67843"/>
                  </a:cubicBezTo>
                  <a:lnTo>
                    <a:pt x="67842" y="12213"/>
                  </a:lnTo>
                  <a:cubicBezTo>
                    <a:pt x="62045" y="5897"/>
                    <a:pt x="54211" y="1477"/>
                    <a:pt x="45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840;p49">
              <a:extLst>
                <a:ext uri="{FF2B5EF4-FFF2-40B4-BE49-F238E27FC236}">
                  <a16:creationId xmlns:a16="http://schemas.microsoft.com/office/drawing/2014/main" id="{BDAD8670-B57B-925D-8F49-1ABB1F74DDD2}"/>
                </a:ext>
              </a:extLst>
            </p:cNvPr>
            <p:cNvSpPr/>
            <p:nvPr/>
          </p:nvSpPr>
          <p:spPr>
            <a:xfrm>
              <a:off x="4180850" y="2397475"/>
              <a:ext cx="1529725" cy="1529725"/>
            </a:xfrm>
            <a:custGeom>
              <a:avLst/>
              <a:gdLst/>
              <a:ahLst/>
              <a:cxnLst/>
              <a:rect l="l" t="t" r="r" b="b"/>
              <a:pathLst>
                <a:path w="61189" h="61189" extrusionOk="0">
                  <a:moveTo>
                    <a:pt x="55117" y="0"/>
                  </a:moveTo>
                  <a:lnTo>
                    <a:pt x="0" y="55116"/>
                  </a:lnTo>
                  <a:cubicBezTo>
                    <a:pt x="3571" y="57799"/>
                    <a:pt x="7576" y="59853"/>
                    <a:pt x="11838" y="61188"/>
                  </a:cubicBezTo>
                  <a:lnTo>
                    <a:pt x="61188" y="11840"/>
                  </a:lnTo>
                  <a:cubicBezTo>
                    <a:pt x="59855" y="7576"/>
                    <a:pt x="57801" y="3571"/>
                    <a:pt x="55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1573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4" y="1828650"/>
            <a:ext cx="3576722"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US" sz="1600" dirty="0"/>
              <a:t>Adult (26 – 44 years old )</a:t>
            </a:r>
          </a:p>
          <a:p>
            <a:pPr marL="457200" lvl="0" indent="-317500" algn="just" rtl="0">
              <a:spcBef>
                <a:spcPts val="0"/>
              </a:spcBef>
              <a:spcAft>
                <a:spcPts val="0"/>
              </a:spcAft>
              <a:buSzPts val="1400"/>
              <a:buChar char="●"/>
            </a:pPr>
            <a:endParaRPr lang="en-US" sz="1600" dirty="0"/>
          </a:p>
          <a:p>
            <a:pPr marL="457200" lvl="0" indent="-317500" algn="just" rtl="0">
              <a:spcBef>
                <a:spcPts val="0"/>
              </a:spcBef>
              <a:spcAft>
                <a:spcPts val="0"/>
              </a:spcAft>
              <a:buSzPts val="1400"/>
              <a:buChar char="●"/>
            </a:pPr>
            <a:r>
              <a:rPr lang="en-US" sz="1600" dirty="0"/>
              <a:t>Middle Age ( 45 – 59 years old )</a:t>
            </a:r>
          </a:p>
          <a:p>
            <a:pPr marL="139700" lvl="0" indent="0" algn="just" rtl="0">
              <a:spcBef>
                <a:spcPts val="0"/>
              </a:spcBef>
              <a:spcAft>
                <a:spcPts val="0"/>
              </a:spcAft>
              <a:buSzPts val="1400"/>
              <a:buNone/>
            </a:pPr>
            <a:endParaRPr lang="en-US" sz="1600" dirty="0"/>
          </a:p>
          <a:p>
            <a:pPr marL="139700" lvl="0" indent="0" algn="just" rtl="0">
              <a:spcBef>
                <a:spcPts val="0"/>
              </a:spcBef>
              <a:spcAft>
                <a:spcPts val="0"/>
              </a:spcAft>
              <a:buSzPts val="1400"/>
              <a:buNone/>
            </a:pPr>
            <a:r>
              <a:rPr lang="en-US" sz="1600" dirty="0"/>
              <a:t>have a higher percentage of being attracted to vehicle insurance. Next, we will look for supporting information to support this.</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01</a:t>
            </a:r>
          </a:p>
        </p:txBody>
      </p:sp>
      <p:pic>
        <p:nvPicPr>
          <p:cNvPr id="8" name="Picture 7" descr="Chart, bar chart&#10;&#10;Description automatically generated">
            <a:extLst>
              <a:ext uri="{FF2B5EF4-FFF2-40B4-BE49-F238E27FC236}">
                <a16:creationId xmlns:a16="http://schemas.microsoft.com/office/drawing/2014/main" id="{ABA9203E-19C5-ED83-2103-B31D967C05E3}"/>
              </a:ext>
            </a:extLst>
          </p:cNvPr>
          <p:cNvPicPr>
            <a:picLocks noChangeAspect="1"/>
          </p:cNvPicPr>
          <p:nvPr/>
        </p:nvPicPr>
        <p:blipFill>
          <a:blip r:embed="rId3"/>
          <a:stretch>
            <a:fillRect/>
          </a:stretch>
        </p:blipFill>
        <p:spPr>
          <a:xfrm>
            <a:off x="10193" y="1224205"/>
            <a:ext cx="4773018" cy="3240000"/>
          </a:xfrm>
          <a:prstGeom prst="rect">
            <a:avLst/>
          </a:prstGeom>
        </p:spPr>
      </p:pic>
      <p:sp>
        <p:nvSpPr>
          <p:cNvPr id="6" name="Oval 5">
            <a:extLst>
              <a:ext uri="{FF2B5EF4-FFF2-40B4-BE49-F238E27FC236}">
                <a16:creationId xmlns:a16="http://schemas.microsoft.com/office/drawing/2014/main" id="{D8644081-4CF6-636C-6411-84A90DE33DE6}"/>
              </a:ext>
            </a:extLst>
          </p:cNvPr>
          <p:cNvSpPr/>
          <p:nvPr/>
        </p:nvSpPr>
        <p:spPr>
          <a:xfrm>
            <a:off x="2660526" y="3392978"/>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C60B250A-F1B6-8332-3DD7-84FCCC31F439}"/>
              </a:ext>
            </a:extLst>
          </p:cNvPr>
          <p:cNvSpPr/>
          <p:nvPr/>
        </p:nvSpPr>
        <p:spPr>
          <a:xfrm>
            <a:off x="3668088" y="3305200"/>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Based on graph</a:t>
            </a:r>
          </a:p>
        </p:txBody>
      </p:sp>
      <p:sp>
        <p:nvSpPr>
          <p:cNvPr id="334" name="Google Shape;334;p32"/>
          <p:cNvSpPr txBox="1">
            <a:spLocks noGrp="1"/>
          </p:cNvSpPr>
          <p:nvPr>
            <p:ph type="body" idx="2"/>
          </p:nvPr>
        </p:nvSpPr>
        <p:spPr>
          <a:xfrm>
            <a:off x="4771824" y="1828650"/>
            <a:ext cx="3501781" cy="2785500"/>
          </a:xfrm>
          <a:prstGeom prst="rect">
            <a:avLst/>
          </a:prstGeom>
        </p:spPr>
        <p:txBody>
          <a:bodyPr spcFirstLastPara="1" wrap="square" lIns="91425" tIns="91425" rIns="91425" bIns="91425" anchor="t" anchorCtr="0">
            <a:noAutofit/>
          </a:bodyPr>
          <a:lstStyle/>
          <a:p>
            <a:pPr algn="just">
              <a:buClr>
                <a:schemeClr val="bg1"/>
              </a:buClr>
            </a:pPr>
            <a:r>
              <a:rPr lang="en-US" sz="1600" dirty="0">
                <a:solidFill>
                  <a:schemeClr val="bg1"/>
                </a:solidFill>
              </a:rPr>
              <a:t>young ages are not interested because they already have vehicle insurance before.</a:t>
            </a:r>
          </a:p>
          <a:p>
            <a:pPr algn="just">
              <a:buClr>
                <a:schemeClr val="bg1"/>
              </a:buClr>
            </a:pPr>
            <a:endParaRPr lang="en-US" sz="1600" dirty="0">
              <a:solidFill>
                <a:schemeClr val="bg1"/>
              </a:solidFill>
            </a:endParaRPr>
          </a:p>
          <a:p>
            <a:pPr algn="just">
              <a:buClr>
                <a:schemeClr val="bg1"/>
              </a:buClr>
            </a:pPr>
            <a:r>
              <a:rPr lang="en-US" sz="1600" dirty="0">
                <a:solidFill>
                  <a:schemeClr val="bg1"/>
                </a:solidFill>
              </a:rPr>
              <a:t>On the other hand, why do middle-aged people have interest because most of them do not have vehicle insurance before.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previously insured</a:t>
            </a: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bar chart&#10;&#10;Description automatically generated">
            <a:extLst>
              <a:ext uri="{FF2B5EF4-FFF2-40B4-BE49-F238E27FC236}">
                <a16:creationId xmlns:a16="http://schemas.microsoft.com/office/drawing/2014/main" id="{EB5CE987-33A3-04D7-E45C-373846D9ABEE}"/>
              </a:ext>
            </a:extLst>
          </p:cNvPr>
          <p:cNvPicPr>
            <a:picLocks noChangeAspect="1"/>
          </p:cNvPicPr>
          <p:nvPr/>
        </p:nvPicPr>
        <p:blipFill>
          <a:blip r:embed="rId3"/>
          <a:stretch>
            <a:fillRect/>
          </a:stretch>
        </p:blipFill>
        <p:spPr>
          <a:xfrm>
            <a:off x="-1194" y="1387036"/>
            <a:ext cx="4773019" cy="3240000"/>
          </a:xfrm>
          <a:prstGeom prst="rect">
            <a:avLst/>
          </a:prstGeom>
        </p:spPr>
      </p:pic>
      <p:sp>
        <p:nvSpPr>
          <p:cNvPr id="8" name="Oval 7">
            <a:extLst>
              <a:ext uri="{FF2B5EF4-FFF2-40B4-BE49-F238E27FC236}">
                <a16:creationId xmlns:a16="http://schemas.microsoft.com/office/drawing/2014/main" id="{D18CB3D4-B3BE-67A1-7444-BFC70B2E83C2}"/>
              </a:ext>
            </a:extLst>
          </p:cNvPr>
          <p:cNvSpPr/>
          <p:nvPr/>
        </p:nvSpPr>
        <p:spPr>
          <a:xfrm>
            <a:off x="4117621" y="244003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
        <p:nvSpPr>
          <p:cNvPr id="7" name="Oval 6">
            <a:extLst>
              <a:ext uri="{FF2B5EF4-FFF2-40B4-BE49-F238E27FC236}">
                <a16:creationId xmlns:a16="http://schemas.microsoft.com/office/drawing/2014/main" id="{AC7EA5D3-F458-91D7-EECF-E7450C1EE2ED}"/>
              </a:ext>
            </a:extLst>
          </p:cNvPr>
          <p:cNvSpPr/>
          <p:nvPr/>
        </p:nvSpPr>
        <p:spPr>
          <a:xfrm>
            <a:off x="3619532" y="3221400"/>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15524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Based on graph</a:t>
            </a: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Clr>
                <a:schemeClr val="bg1"/>
              </a:buClr>
              <a:buSzPts val="1400"/>
              <a:buNone/>
            </a:pPr>
            <a:r>
              <a:rPr lang="en-US" sz="1600" dirty="0">
                <a:solidFill>
                  <a:schemeClr val="bg1"/>
                </a:solidFill>
              </a:rPr>
              <a:t>Seems that’s why the elders are not interested because of the possibility that the elders do not all have a license to drive.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driving license </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bar chart, histogram&#10;&#10;Description automatically generated">
            <a:extLst>
              <a:ext uri="{FF2B5EF4-FFF2-40B4-BE49-F238E27FC236}">
                <a16:creationId xmlns:a16="http://schemas.microsoft.com/office/drawing/2014/main" id="{9DBD798E-D9BB-7C9A-2394-6117E3A62A90}"/>
              </a:ext>
            </a:extLst>
          </p:cNvPr>
          <p:cNvPicPr>
            <a:picLocks noChangeAspect="1"/>
          </p:cNvPicPr>
          <p:nvPr/>
        </p:nvPicPr>
        <p:blipFill>
          <a:blip r:embed="rId3"/>
          <a:stretch>
            <a:fillRect/>
          </a:stretch>
        </p:blipFill>
        <p:spPr>
          <a:xfrm>
            <a:off x="0" y="1455595"/>
            <a:ext cx="4771825" cy="3321221"/>
          </a:xfrm>
          <a:prstGeom prst="rect">
            <a:avLst/>
          </a:prstGeom>
        </p:spPr>
      </p:pic>
      <p:sp>
        <p:nvSpPr>
          <p:cNvPr id="8" name="Oval 7">
            <a:extLst>
              <a:ext uri="{FF2B5EF4-FFF2-40B4-BE49-F238E27FC236}">
                <a16:creationId xmlns:a16="http://schemas.microsoft.com/office/drawing/2014/main" id="{87C50DA4-50E2-C3D6-F6BA-0851E5087A5C}"/>
              </a:ext>
            </a:extLst>
          </p:cNvPr>
          <p:cNvSpPr/>
          <p:nvPr/>
        </p:nvSpPr>
        <p:spPr>
          <a:xfrm>
            <a:off x="3172291" y="182755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32573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331395"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young age has more percentage to have vehicle damage but they already have vehicle insurance.</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here it is known that the reason that the adult group is interested in having vehicle insurance is because they also has </a:t>
            </a:r>
            <a:r>
              <a:rPr lang="en-US" sz="1600">
                <a:solidFill>
                  <a:schemeClr val="bg1"/>
                </a:solidFill>
              </a:rPr>
              <a:t>more percentage </a:t>
            </a:r>
            <a:r>
              <a:rPr lang="en-US" sz="1600" dirty="0">
                <a:solidFill>
                  <a:schemeClr val="bg1"/>
                </a:solidFill>
              </a:rPr>
              <a:t>of vehicle damage.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vehicle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8" name="Picture 7" descr="Chart, bar chart&#10;&#10;Description automatically generated">
            <a:extLst>
              <a:ext uri="{FF2B5EF4-FFF2-40B4-BE49-F238E27FC236}">
                <a16:creationId xmlns:a16="http://schemas.microsoft.com/office/drawing/2014/main" id="{A0701660-7999-2EDD-122C-CCBAC0AB004C}"/>
              </a:ext>
            </a:extLst>
          </p:cNvPr>
          <p:cNvPicPr>
            <a:picLocks noChangeAspect="1"/>
          </p:cNvPicPr>
          <p:nvPr/>
        </p:nvPicPr>
        <p:blipFill>
          <a:blip r:embed="rId3"/>
          <a:stretch>
            <a:fillRect/>
          </a:stretch>
        </p:blipFill>
        <p:spPr>
          <a:xfrm>
            <a:off x="-8628" y="1505187"/>
            <a:ext cx="4780454" cy="3295819"/>
          </a:xfrm>
          <a:prstGeom prst="rect">
            <a:avLst/>
          </a:prstGeom>
        </p:spPr>
      </p:pic>
      <p:sp>
        <p:nvSpPr>
          <p:cNvPr id="6" name="Oval 5">
            <a:extLst>
              <a:ext uri="{FF2B5EF4-FFF2-40B4-BE49-F238E27FC236}">
                <a16:creationId xmlns:a16="http://schemas.microsoft.com/office/drawing/2014/main" id="{91346D09-BECB-B774-3C32-13AFFB5E9BFE}"/>
              </a:ext>
            </a:extLst>
          </p:cNvPr>
          <p:cNvSpPr/>
          <p:nvPr/>
        </p:nvSpPr>
        <p:spPr>
          <a:xfrm>
            <a:off x="4119414" y="247720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DAE5506C-FDCC-B069-9907-7037AD0CDB18}"/>
              </a:ext>
            </a:extLst>
          </p:cNvPr>
          <p:cNvSpPr/>
          <p:nvPr/>
        </p:nvSpPr>
        <p:spPr>
          <a:xfrm>
            <a:off x="2627784" y="2897921"/>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693864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50238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It can be seen that’s annual premium which is in the ‘Expensive’ category ( &gt;= 40.000 ) have a higher percentage than others.</a:t>
            </a: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Annual premium</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02</a:t>
            </a:r>
          </a:p>
        </p:txBody>
      </p:sp>
      <p:pic>
        <p:nvPicPr>
          <p:cNvPr id="5" name="Picture 4" descr="Chart, bar chart&#10;&#10;Description automatically generated">
            <a:extLst>
              <a:ext uri="{FF2B5EF4-FFF2-40B4-BE49-F238E27FC236}">
                <a16:creationId xmlns:a16="http://schemas.microsoft.com/office/drawing/2014/main" id="{7BEB2F3A-15CB-ADFC-0C9B-02F9A2FFBA7E}"/>
              </a:ext>
            </a:extLst>
          </p:cNvPr>
          <p:cNvPicPr>
            <a:picLocks noChangeAspect="1"/>
          </p:cNvPicPr>
          <p:nvPr/>
        </p:nvPicPr>
        <p:blipFill>
          <a:blip r:embed="rId3"/>
          <a:stretch>
            <a:fillRect/>
          </a:stretch>
        </p:blipFill>
        <p:spPr>
          <a:xfrm>
            <a:off x="-1195" y="1344431"/>
            <a:ext cx="4773020" cy="3269720"/>
          </a:xfrm>
          <a:prstGeom prst="rect">
            <a:avLst/>
          </a:prstGeom>
        </p:spPr>
      </p:pic>
      <p:sp>
        <p:nvSpPr>
          <p:cNvPr id="9" name="Oval 8">
            <a:extLst>
              <a:ext uri="{FF2B5EF4-FFF2-40B4-BE49-F238E27FC236}">
                <a16:creationId xmlns:a16="http://schemas.microsoft.com/office/drawing/2014/main" id="{095433A7-4847-37F2-B011-1D2441108FEB}"/>
              </a:ext>
            </a:extLst>
          </p:cNvPr>
          <p:cNvSpPr/>
          <p:nvPr/>
        </p:nvSpPr>
        <p:spPr>
          <a:xfrm>
            <a:off x="2670766" y="3523052"/>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369222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4" y="1828650"/>
            <a:ext cx="3686375"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customers who are willing to pay more or are classified as ‘Expensive' are known not to have vehicle insurance before.</a:t>
            </a:r>
          </a:p>
          <a:p>
            <a:pPr marL="139700" lvl="0" indent="0" algn="just" rtl="0">
              <a:spcBef>
                <a:spcPts val="0"/>
              </a:spcBef>
              <a:spcAft>
                <a:spcPts val="0"/>
              </a:spcAft>
              <a:buClr>
                <a:schemeClr val="bg1"/>
              </a:buClr>
              <a:buSzPts val="1400"/>
              <a:buNone/>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It is known, many customers who are classified as 'Regular' have vehicle insurance.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previously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bar chart&#10;&#10;Description automatically generated">
            <a:extLst>
              <a:ext uri="{FF2B5EF4-FFF2-40B4-BE49-F238E27FC236}">
                <a16:creationId xmlns:a16="http://schemas.microsoft.com/office/drawing/2014/main" id="{71E94A37-FB95-3FF9-C087-70057C0CA3F3}"/>
              </a:ext>
            </a:extLst>
          </p:cNvPr>
          <p:cNvPicPr>
            <a:picLocks noChangeAspect="1"/>
          </p:cNvPicPr>
          <p:nvPr/>
        </p:nvPicPr>
        <p:blipFill>
          <a:blip r:embed="rId3"/>
          <a:stretch>
            <a:fillRect/>
          </a:stretch>
        </p:blipFill>
        <p:spPr>
          <a:xfrm>
            <a:off x="-1195" y="1444189"/>
            <a:ext cx="4773019" cy="3306004"/>
          </a:xfrm>
          <a:prstGeom prst="rect">
            <a:avLst/>
          </a:prstGeom>
        </p:spPr>
      </p:pic>
      <p:sp>
        <p:nvSpPr>
          <p:cNvPr id="11" name="Oval 10">
            <a:extLst>
              <a:ext uri="{FF2B5EF4-FFF2-40B4-BE49-F238E27FC236}">
                <a16:creationId xmlns:a16="http://schemas.microsoft.com/office/drawing/2014/main" id="{78A14C87-9D3E-9C9F-E869-FC77A739D2B8}"/>
              </a:ext>
            </a:extLst>
          </p:cNvPr>
          <p:cNvSpPr/>
          <p:nvPr/>
        </p:nvSpPr>
        <p:spPr>
          <a:xfrm>
            <a:off x="3371336" y="2945686"/>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12" name="Oval 11">
            <a:extLst>
              <a:ext uri="{FF2B5EF4-FFF2-40B4-BE49-F238E27FC236}">
                <a16:creationId xmlns:a16="http://schemas.microsoft.com/office/drawing/2014/main" id="{74BB3E43-A6E1-CEA6-4F54-04CD8C054F74}"/>
              </a:ext>
            </a:extLst>
          </p:cNvPr>
          <p:cNvSpPr/>
          <p:nvPr/>
        </p:nvSpPr>
        <p:spPr>
          <a:xfrm>
            <a:off x="2687930" y="3097191"/>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dirty="0"/>
          </a:p>
        </p:txBody>
      </p:sp>
    </p:spTree>
    <p:extLst>
      <p:ext uri="{BB962C8B-B14F-4D97-AF65-F5344CB8AC3E}">
        <p14:creationId xmlns:p14="http://schemas.microsoft.com/office/powerpoint/2010/main" val="939052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645447" y="1828650"/>
            <a:ext cx="3978165"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customers are in the 'Regular' category already have vehicle insurance and they also have a smaller percentage of experiencing vehicle damage.</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customers who are categorized as 'Expensive' actually have a higher percentage of experiencing vehicle damage.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vehicle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bar chart&#10;&#10;Description automatically generated">
            <a:extLst>
              <a:ext uri="{FF2B5EF4-FFF2-40B4-BE49-F238E27FC236}">
                <a16:creationId xmlns:a16="http://schemas.microsoft.com/office/drawing/2014/main" id="{59F102C4-CD07-DA30-F19C-F9334ED2978D}"/>
              </a:ext>
            </a:extLst>
          </p:cNvPr>
          <p:cNvPicPr>
            <a:picLocks noChangeAspect="1"/>
          </p:cNvPicPr>
          <p:nvPr/>
        </p:nvPicPr>
        <p:blipFill>
          <a:blip r:embed="rId3"/>
          <a:stretch>
            <a:fillRect/>
          </a:stretch>
        </p:blipFill>
        <p:spPr>
          <a:xfrm>
            <a:off x="0" y="1525776"/>
            <a:ext cx="4771825" cy="3239512"/>
          </a:xfrm>
          <a:prstGeom prst="rect">
            <a:avLst/>
          </a:prstGeom>
        </p:spPr>
      </p:pic>
      <p:sp>
        <p:nvSpPr>
          <p:cNvPr id="10" name="Oval 9">
            <a:extLst>
              <a:ext uri="{FF2B5EF4-FFF2-40B4-BE49-F238E27FC236}">
                <a16:creationId xmlns:a16="http://schemas.microsoft.com/office/drawing/2014/main" id="{1202C414-196F-5E5B-C181-0996AC04A4BF}"/>
              </a:ext>
            </a:extLst>
          </p:cNvPr>
          <p:cNvSpPr/>
          <p:nvPr/>
        </p:nvSpPr>
        <p:spPr>
          <a:xfrm>
            <a:off x="3248722" y="2849303"/>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9" name="Oval 8">
            <a:extLst>
              <a:ext uri="{FF2B5EF4-FFF2-40B4-BE49-F238E27FC236}">
                <a16:creationId xmlns:a16="http://schemas.microsoft.com/office/drawing/2014/main" id="{08EF0796-402D-47AD-E956-161BFB2B683B}"/>
              </a:ext>
            </a:extLst>
          </p:cNvPr>
          <p:cNvSpPr/>
          <p:nvPr/>
        </p:nvSpPr>
        <p:spPr>
          <a:xfrm>
            <a:off x="2612810" y="3075460"/>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2040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although the possibility is not big but these 3 have the performance.</a:t>
            </a:r>
          </a:p>
          <a:p>
            <a:pPr marL="139700" lvl="0" indent="0" algn="just" rtl="0">
              <a:spcBef>
                <a:spcPts val="0"/>
              </a:spcBef>
              <a:spcAft>
                <a:spcPts val="0"/>
              </a:spcAft>
              <a:buSzPts val="1400"/>
              <a:buNone/>
            </a:pPr>
            <a:endParaRPr lang="en-US" sz="1600" dirty="0"/>
          </a:p>
          <a:p>
            <a:pPr algn="just"/>
            <a:r>
              <a:rPr lang="en-US" sz="1600" dirty="0"/>
              <a:t>24</a:t>
            </a:r>
          </a:p>
          <a:p>
            <a:pPr algn="just"/>
            <a:endParaRPr lang="en-US" sz="1600" dirty="0"/>
          </a:p>
          <a:p>
            <a:pPr algn="just"/>
            <a:r>
              <a:rPr lang="en-US" sz="1600" dirty="0"/>
              <a:t>124</a:t>
            </a:r>
          </a:p>
          <a:p>
            <a:pPr marL="139700" indent="0" algn="just">
              <a:buNone/>
            </a:pPr>
            <a:endParaRPr lang="en-US" sz="1600" dirty="0"/>
          </a:p>
          <a:p>
            <a:pPr algn="just"/>
            <a:r>
              <a:rPr lang="en-US" sz="1600" dirty="0"/>
              <a:t>152</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en" dirty="0"/>
              <a:t>olicy sales channel</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03</a:t>
            </a:r>
          </a:p>
        </p:txBody>
      </p:sp>
      <p:pic>
        <p:nvPicPr>
          <p:cNvPr id="5" name="Picture 4" descr="Chart, histogram&#10;&#10;Description automatically generated">
            <a:extLst>
              <a:ext uri="{FF2B5EF4-FFF2-40B4-BE49-F238E27FC236}">
                <a16:creationId xmlns:a16="http://schemas.microsoft.com/office/drawing/2014/main" id="{AE1381E2-A603-EC34-027B-59AB3D746CB9}"/>
              </a:ext>
            </a:extLst>
          </p:cNvPr>
          <p:cNvPicPr>
            <a:picLocks noChangeAspect="1"/>
          </p:cNvPicPr>
          <p:nvPr/>
        </p:nvPicPr>
        <p:blipFill>
          <a:blip r:embed="rId3"/>
          <a:stretch>
            <a:fillRect/>
          </a:stretch>
        </p:blipFill>
        <p:spPr>
          <a:xfrm>
            <a:off x="6237" y="1511230"/>
            <a:ext cx="4678835" cy="3240000"/>
          </a:xfrm>
          <a:prstGeom prst="rect">
            <a:avLst/>
          </a:prstGeom>
        </p:spPr>
      </p:pic>
      <p:sp>
        <p:nvSpPr>
          <p:cNvPr id="6" name="Oval 5">
            <a:extLst>
              <a:ext uri="{FF2B5EF4-FFF2-40B4-BE49-F238E27FC236}">
                <a16:creationId xmlns:a16="http://schemas.microsoft.com/office/drawing/2014/main" id="{B068F613-D136-EDB7-06CF-8566390F4B12}"/>
              </a:ext>
            </a:extLst>
          </p:cNvPr>
          <p:cNvSpPr/>
          <p:nvPr/>
        </p:nvSpPr>
        <p:spPr>
          <a:xfrm>
            <a:off x="2668857" y="3835239"/>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24F81ABA-F4B7-5A2D-12B9-2FF1786B7A70}"/>
              </a:ext>
            </a:extLst>
          </p:cNvPr>
          <p:cNvSpPr/>
          <p:nvPr/>
        </p:nvSpPr>
        <p:spPr>
          <a:xfrm>
            <a:off x="3081450" y="3824089"/>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8" name="Oval 7">
            <a:extLst>
              <a:ext uri="{FF2B5EF4-FFF2-40B4-BE49-F238E27FC236}">
                <a16:creationId xmlns:a16="http://schemas.microsoft.com/office/drawing/2014/main" id="{68AEC68D-4C1F-D542-BE23-24706A8536B4}"/>
              </a:ext>
            </a:extLst>
          </p:cNvPr>
          <p:cNvSpPr/>
          <p:nvPr/>
        </p:nvSpPr>
        <p:spPr>
          <a:xfrm>
            <a:off x="1382753" y="3708858"/>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218980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5"/>
          <p:cNvSpPr txBox="1">
            <a:spLocks noGrp="1"/>
          </p:cNvSpPr>
          <p:nvPr>
            <p:ph type="title"/>
          </p:nvPr>
        </p:nvSpPr>
        <p:spPr>
          <a:xfrm>
            <a:off x="398725" y="344374"/>
            <a:ext cx="20996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skills</a:t>
            </a:r>
            <a:endParaRPr dirty="0"/>
          </a:p>
        </p:txBody>
      </p:sp>
      <p:grpSp>
        <p:nvGrpSpPr>
          <p:cNvPr id="2" name="Group 1">
            <a:extLst>
              <a:ext uri="{FF2B5EF4-FFF2-40B4-BE49-F238E27FC236}">
                <a16:creationId xmlns:a16="http://schemas.microsoft.com/office/drawing/2014/main" id="{959A27A8-719C-4C41-A619-10870940BF83}"/>
              </a:ext>
            </a:extLst>
          </p:cNvPr>
          <p:cNvGrpSpPr/>
          <p:nvPr/>
        </p:nvGrpSpPr>
        <p:grpSpPr>
          <a:xfrm rot="16200000">
            <a:off x="-300568" y="2961828"/>
            <a:ext cx="3109879" cy="288300"/>
            <a:chOff x="1520400" y="2732400"/>
            <a:chExt cx="6103200" cy="288300"/>
          </a:xfrm>
        </p:grpSpPr>
        <p:cxnSp>
          <p:nvCxnSpPr>
            <p:cNvPr id="842" name="Google Shape;842;p45"/>
            <p:cNvCxnSpPr/>
            <p:nvPr/>
          </p:nvCxnSpPr>
          <p:spPr>
            <a:xfrm>
              <a:off x="1520400" y="2876550"/>
              <a:ext cx="6103200" cy="0"/>
            </a:xfrm>
            <a:prstGeom prst="straightConnector1">
              <a:avLst/>
            </a:prstGeom>
            <a:noFill/>
            <a:ln w="28575" cap="flat" cmpd="sng">
              <a:solidFill>
                <a:schemeClr val="accent3"/>
              </a:solidFill>
              <a:prstDash val="solid"/>
              <a:round/>
              <a:headEnd type="none" w="med" len="med"/>
              <a:tailEnd type="none" w="med" len="med"/>
            </a:ln>
          </p:spPr>
        </p:cxnSp>
        <p:sp>
          <p:nvSpPr>
            <p:cNvPr id="843" name="Google Shape;843;p45"/>
            <p:cNvSpPr/>
            <p:nvPr/>
          </p:nvSpPr>
          <p:spPr>
            <a:xfrm>
              <a:off x="19488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69069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52542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36015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45"/>
          <p:cNvSpPr txBox="1"/>
          <p:nvPr/>
        </p:nvSpPr>
        <p:spPr>
          <a:xfrm>
            <a:off x="1448550" y="1648831"/>
            <a:ext cx="2289600" cy="38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solidFill>
                  <a:schemeClr val="accent5"/>
                </a:solidFill>
                <a:latin typeface="Staatliches"/>
                <a:ea typeface="Staatliches"/>
                <a:cs typeface="Staatliches"/>
                <a:sym typeface="Staatliches"/>
              </a:rPr>
              <a:t>python</a:t>
            </a:r>
            <a:endParaRPr sz="1800" dirty="0">
              <a:solidFill>
                <a:schemeClr val="accent5"/>
              </a:solidFill>
              <a:latin typeface="Staatliches"/>
              <a:ea typeface="Staatliches"/>
              <a:cs typeface="Staatliches"/>
              <a:sym typeface="Staatliches"/>
            </a:endParaRPr>
          </a:p>
        </p:txBody>
      </p:sp>
      <p:sp>
        <p:nvSpPr>
          <p:cNvPr id="13" name="Google Shape;853;p45">
            <a:extLst>
              <a:ext uri="{FF2B5EF4-FFF2-40B4-BE49-F238E27FC236}">
                <a16:creationId xmlns:a16="http://schemas.microsoft.com/office/drawing/2014/main" id="{E2298CE9-3BFC-43C3-A230-AC818C470C3B}"/>
              </a:ext>
            </a:extLst>
          </p:cNvPr>
          <p:cNvSpPr txBox="1"/>
          <p:nvPr/>
        </p:nvSpPr>
        <p:spPr>
          <a:xfrm>
            <a:off x="1398522" y="2490962"/>
            <a:ext cx="2289600" cy="38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err="1">
                <a:solidFill>
                  <a:schemeClr val="accent5"/>
                </a:solidFill>
                <a:latin typeface="Staatliches"/>
                <a:ea typeface="Staatliches"/>
                <a:cs typeface="Staatliches"/>
                <a:sym typeface="Staatliches"/>
              </a:rPr>
              <a:t>Sql</a:t>
            </a:r>
            <a:r>
              <a:rPr lang="en-US" sz="1800" dirty="0">
                <a:solidFill>
                  <a:schemeClr val="accent5"/>
                </a:solidFill>
                <a:latin typeface="Staatliches"/>
                <a:ea typeface="Staatliches"/>
                <a:cs typeface="Staatliches"/>
                <a:sym typeface="Staatliches"/>
              </a:rPr>
              <a:t> query</a:t>
            </a:r>
            <a:endParaRPr sz="1800" dirty="0">
              <a:solidFill>
                <a:schemeClr val="accent5"/>
              </a:solidFill>
              <a:latin typeface="Staatliches"/>
              <a:ea typeface="Staatliches"/>
              <a:cs typeface="Staatliches"/>
              <a:sym typeface="Staatliches"/>
            </a:endParaRPr>
          </a:p>
        </p:txBody>
      </p:sp>
      <p:sp>
        <p:nvSpPr>
          <p:cNvPr id="14" name="Google Shape;853;p45">
            <a:extLst>
              <a:ext uri="{FF2B5EF4-FFF2-40B4-BE49-F238E27FC236}">
                <a16:creationId xmlns:a16="http://schemas.microsoft.com/office/drawing/2014/main" id="{E68776A8-0F3D-4E4B-B100-925E7C7704C0}"/>
              </a:ext>
            </a:extLst>
          </p:cNvPr>
          <p:cNvSpPr txBox="1"/>
          <p:nvPr/>
        </p:nvSpPr>
        <p:spPr>
          <a:xfrm>
            <a:off x="1453237" y="3299928"/>
            <a:ext cx="2289600" cy="38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solidFill>
                  <a:schemeClr val="accent5"/>
                </a:solidFill>
                <a:latin typeface="Staatliches"/>
                <a:ea typeface="Staatliches"/>
                <a:cs typeface="Staatliches"/>
                <a:sym typeface="Staatliches"/>
              </a:rPr>
              <a:t>Machine learning</a:t>
            </a:r>
            <a:endParaRPr sz="1800" dirty="0">
              <a:solidFill>
                <a:schemeClr val="accent5"/>
              </a:solidFill>
              <a:latin typeface="Staatliches"/>
              <a:ea typeface="Staatliches"/>
              <a:cs typeface="Staatliches"/>
              <a:sym typeface="Staatliches"/>
            </a:endParaRPr>
          </a:p>
        </p:txBody>
      </p:sp>
      <p:sp>
        <p:nvSpPr>
          <p:cNvPr id="15" name="Google Shape;853;p45">
            <a:extLst>
              <a:ext uri="{FF2B5EF4-FFF2-40B4-BE49-F238E27FC236}">
                <a16:creationId xmlns:a16="http://schemas.microsoft.com/office/drawing/2014/main" id="{66D1D3D0-87B3-4714-8778-0B5C5AF6CE8F}"/>
              </a:ext>
            </a:extLst>
          </p:cNvPr>
          <p:cNvSpPr txBox="1"/>
          <p:nvPr/>
        </p:nvSpPr>
        <p:spPr>
          <a:xfrm>
            <a:off x="1448550" y="4142059"/>
            <a:ext cx="2289600" cy="38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solidFill>
                  <a:schemeClr val="accent5"/>
                </a:solidFill>
                <a:latin typeface="Staatliches"/>
                <a:ea typeface="Staatliches"/>
                <a:cs typeface="Staatliches"/>
                <a:sym typeface="Staatliches"/>
              </a:rPr>
              <a:t>Data </a:t>
            </a:r>
            <a:r>
              <a:rPr lang="en-US" sz="1800" dirty="0" err="1">
                <a:solidFill>
                  <a:schemeClr val="accent5"/>
                </a:solidFill>
                <a:latin typeface="Staatliches"/>
                <a:ea typeface="Staatliches"/>
                <a:cs typeface="Staatliches"/>
                <a:sym typeface="Staatliches"/>
              </a:rPr>
              <a:t>visualizationn</a:t>
            </a:r>
            <a:endParaRPr sz="1800" dirty="0">
              <a:solidFill>
                <a:schemeClr val="accent5"/>
              </a:solidFill>
              <a:latin typeface="Staatliches"/>
              <a:ea typeface="Staatliches"/>
              <a:cs typeface="Staatliches"/>
              <a:sym typeface="Staatliches"/>
            </a:endParaRPr>
          </a:p>
        </p:txBody>
      </p:sp>
      <p:sp>
        <p:nvSpPr>
          <p:cNvPr id="16" name="Google Shape;841;p45">
            <a:extLst>
              <a:ext uri="{FF2B5EF4-FFF2-40B4-BE49-F238E27FC236}">
                <a16:creationId xmlns:a16="http://schemas.microsoft.com/office/drawing/2014/main" id="{327229DB-4745-4907-B4AC-5558D1ACB817}"/>
              </a:ext>
            </a:extLst>
          </p:cNvPr>
          <p:cNvSpPr txBox="1">
            <a:spLocks/>
          </p:cNvSpPr>
          <p:nvPr/>
        </p:nvSpPr>
        <p:spPr>
          <a:xfrm>
            <a:off x="5046925" y="344374"/>
            <a:ext cx="20996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800"/>
              <a:buFont typeface="Staatliches"/>
              <a:buNone/>
              <a:defRPr sz="2800" b="0" i="0" u="none" strike="noStrike" cap="none">
                <a:solidFill>
                  <a:schemeClr val="accent5"/>
                </a:solidFill>
                <a:latin typeface="Staatliches"/>
                <a:ea typeface="Staatliches"/>
                <a:cs typeface="Staatliches"/>
                <a:sym typeface="Staatliches"/>
              </a:defRPr>
            </a:lvl1pPr>
            <a:lvl2pPr marR="0" lvl="1" algn="l" rtl="0">
              <a:lnSpc>
                <a:spcPct val="100000"/>
              </a:lnSpc>
              <a:spcBef>
                <a:spcPts val="0"/>
              </a:spcBef>
              <a:spcAft>
                <a:spcPts val="0"/>
              </a:spcAft>
              <a:buClr>
                <a:schemeClr val="accent5"/>
              </a:buClr>
              <a:buSzPts val="2800"/>
              <a:buFont typeface="Staatliches"/>
              <a:buNone/>
              <a:defRPr sz="2800" b="0" i="0" u="none" strike="noStrike" cap="none">
                <a:solidFill>
                  <a:schemeClr val="accent5"/>
                </a:solidFill>
                <a:latin typeface="Staatliches"/>
                <a:ea typeface="Staatliches"/>
                <a:cs typeface="Staatliches"/>
                <a:sym typeface="Staatliches"/>
              </a:defRPr>
            </a:lvl2pPr>
            <a:lvl3pPr marR="0" lvl="2" algn="l" rtl="0">
              <a:lnSpc>
                <a:spcPct val="100000"/>
              </a:lnSpc>
              <a:spcBef>
                <a:spcPts val="0"/>
              </a:spcBef>
              <a:spcAft>
                <a:spcPts val="0"/>
              </a:spcAft>
              <a:buClr>
                <a:schemeClr val="accent5"/>
              </a:buClr>
              <a:buSzPts val="2800"/>
              <a:buFont typeface="Staatliches"/>
              <a:buNone/>
              <a:defRPr sz="2800" b="0" i="0" u="none" strike="noStrike" cap="none">
                <a:solidFill>
                  <a:schemeClr val="accent5"/>
                </a:solidFill>
                <a:latin typeface="Staatliches"/>
                <a:ea typeface="Staatliches"/>
                <a:cs typeface="Staatliches"/>
                <a:sym typeface="Staatliches"/>
              </a:defRPr>
            </a:lvl3pPr>
            <a:lvl4pPr marR="0" lvl="3" algn="l" rtl="0">
              <a:lnSpc>
                <a:spcPct val="100000"/>
              </a:lnSpc>
              <a:spcBef>
                <a:spcPts val="0"/>
              </a:spcBef>
              <a:spcAft>
                <a:spcPts val="0"/>
              </a:spcAft>
              <a:buClr>
                <a:schemeClr val="accent5"/>
              </a:buClr>
              <a:buSzPts val="2800"/>
              <a:buFont typeface="Staatliches"/>
              <a:buNone/>
              <a:defRPr sz="2800" b="0" i="0" u="none" strike="noStrike" cap="none">
                <a:solidFill>
                  <a:schemeClr val="accent5"/>
                </a:solidFill>
                <a:latin typeface="Staatliches"/>
                <a:ea typeface="Staatliches"/>
                <a:cs typeface="Staatliches"/>
                <a:sym typeface="Staatliches"/>
              </a:defRPr>
            </a:lvl4pPr>
            <a:lvl5pPr marR="0" lvl="4" algn="l" rtl="0">
              <a:lnSpc>
                <a:spcPct val="100000"/>
              </a:lnSpc>
              <a:spcBef>
                <a:spcPts val="0"/>
              </a:spcBef>
              <a:spcAft>
                <a:spcPts val="0"/>
              </a:spcAft>
              <a:buClr>
                <a:schemeClr val="accent5"/>
              </a:buClr>
              <a:buSzPts val="2800"/>
              <a:buFont typeface="Staatliches"/>
              <a:buNone/>
              <a:defRPr sz="2800" b="0" i="0" u="none" strike="noStrike" cap="none">
                <a:solidFill>
                  <a:schemeClr val="accent5"/>
                </a:solidFill>
                <a:latin typeface="Staatliches"/>
                <a:ea typeface="Staatliches"/>
                <a:cs typeface="Staatliches"/>
                <a:sym typeface="Staatliches"/>
              </a:defRPr>
            </a:lvl5pPr>
            <a:lvl6pPr marR="0" lvl="5" algn="l" rtl="0">
              <a:lnSpc>
                <a:spcPct val="100000"/>
              </a:lnSpc>
              <a:spcBef>
                <a:spcPts val="0"/>
              </a:spcBef>
              <a:spcAft>
                <a:spcPts val="0"/>
              </a:spcAft>
              <a:buClr>
                <a:schemeClr val="accent5"/>
              </a:buClr>
              <a:buSzPts val="2800"/>
              <a:buFont typeface="Staatliches"/>
              <a:buNone/>
              <a:defRPr sz="2800" b="0" i="0" u="none" strike="noStrike" cap="none">
                <a:solidFill>
                  <a:schemeClr val="accent5"/>
                </a:solidFill>
                <a:latin typeface="Staatliches"/>
                <a:ea typeface="Staatliches"/>
                <a:cs typeface="Staatliches"/>
                <a:sym typeface="Staatliches"/>
              </a:defRPr>
            </a:lvl6pPr>
            <a:lvl7pPr marR="0" lvl="6" algn="l" rtl="0">
              <a:lnSpc>
                <a:spcPct val="100000"/>
              </a:lnSpc>
              <a:spcBef>
                <a:spcPts val="0"/>
              </a:spcBef>
              <a:spcAft>
                <a:spcPts val="0"/>
              </a:spcAft>
              <a:buClr>
                <a:schemeClr val="accent5"/>
              </a:buClr>
              <a:buSzPts val="2800"/>
              <a:buFont typeface="Staatliches"/>
              <a:buNone/>
              <a:defRPr sz="2800" b="0" i="0" u="none" strike="noStrike" cap="none">
                <a:solidFill>
                  <a:schemeClr val="accent5"/>
                </a:solidFill>
                <a:latin typeface="Staatliches"/>
                <a:ea typeface="Staatliches"/>
                <a:cs typeface="Staatliches"/>
                <a:sym typeface="Staatliches"/>
              </a:defRPr>
            </a:lvl7pPr>
            <a:lvl8pPr marR="0" lvl="7" algn="l" rtl="0">
              <a:lnSpc>
                <a:spcPct val="100000"/>
              </a:lnSpc>
              <a:spcBef>
                <a:spcPts val="0"/>
              </a:spcBef>
              <a:spcAft>
                <a:spcPts val="0"/>
              </a:spcAft>
              <a:buClr>
                <a:schemeClr val="accent5"/>
              </a:buClr>
              <a:buSzPts val="2800"/>
              <a:buFont typeface="Staatliches"/>
              <a:buNone/>
              <a:defRPr sz="2800" b="0" i="0" u="none" strike="noStrike" cap="none">
                <a:solidFill>
                  <a:schemeClr val="accent5"/>
                </a:solidFill>
                <a:latin typeface="Staatliches"/>
                <a:ea typeface="Staatliches"/>
                <a:cs typeface="Staatliches"/>
                <a:sym typeface="Staatliches"/>
              </a:defRPr>
            </a:lvl8pPr>
            <a:lvl9pPr marR="0" lvl="8" algn="l" rtl="0">
              <a:lnSpc>
                <a:spcPct val="100000"/>
              </a:lnSpc>
              <a:spcBef>
                <a:spcPts val="0"/>
              </a:spcBef>
              <a:spcAft>
                <a:spcPts val="0"/>
              </a:spcAft>
              <a:buClr>
                <a:schemeClr val="accent5"/>
              </a:buClr>
              <a:buSzPts val="2800"/>
              <a:buFont typeface="Staatliches"/>
              <a:buNone/>
              <a:defRPr sz="2800" b="0" i="0" u="none" strike="noStrike" cap="none">
                <a:solidFill>
                  <a:schemeClr val="accent5"/>
                </a:solidFill>
                <a:latin typeface="Staatliches"/>
                <a:ea typeface="Staatliches"/>
                <a:cs typeface="Staatliches"/>
                <a:sym typeface="Staatliches"/>
              </a:defRPr>
            </a:lvl9pPr>
          </a:lstStyle>
          <a:p>
            <a:r>
              <a:rPr lang="en-US" dirty="0"/>
              <a:t>certificates</a:t>
            </a:r>
          </a:p>
        </p:txBody>
      </p:sp>
      <p:grpSp>
        <p:nvGrpSpPr>
          <p:cNvPr id="17" name="Group 16">
            <a:extLst>
              <a:ext uri="{FF2B5EF4-FFF2-40B4-BE49-F238E27FC236}">
                <a16:creationId xmlns:a16="http://schemas.microsoft.com/office/drawing/2014/main" id="{BB928CBC-03C2-4D9A-80CF-85D0A5B10611}"/>
              </a:ext>
            </a:extLst>
          </p:cNvPr>
          <p:cNvGrpSpPr/>
          <p:nvPr/>
        </p:nvGrpSpPr>
        <p:grpSpPr>
          <a:xfrm rot="16200000">
            <a:off x="3804776" y="2961829"/>
            <a:ext cx="3109879" cy="288300"/>
            <a:chOff x="1520400" y="2732400"/>
            <a:chExt cx="6103200" cy="288300"/>
          </a:xfrm>
        </p:grpSpPr>
        <p:cxnSp>
          <p:nvCxnSpPr>
            <p:cNvPr id="18" name="Google Shape;842;p45">
              <a:extLst>
                <a:ext uri="{FF2B5EF4-FFF2-40B4-BE49-F238E27FC236}">
                  <a16:creationId xmlns:a16="http://schemas.microsoft.com/office/drawing/2014/main" id="{BAD54FF7-E435-43A9-B5B9-56C79E955E5F}"/>
                </a:ext>
              </a:extLst>
            </p:cNvPr>
            <p:cNvCxnSpPr/>
            <p:nvPr/>
          </p:nvCxnSpPr>
          <p:spPr>
            <a:xfrm>
              <a:off x="1520400" y="2876550"/>
              <a:ext cx="6103200" cy="0"/>
            </a:xfrm>
            <a:prstGeom prst="straightConnector1">
              <a:avLst/>
            </a:prstGeom>
            <a:noFill/>
            <a:ln w="28575" cap="flat" cmpd="sng">
              <a:solidFill>
                <a:schemeClr val="accent3"/>
              </a:solidFill>
              <a:prstDash val="solid"/>
              <a:round/>
              <a:headEnd type="none" w="med" len="med"/>
              <a:tailEnd type="none" w="med" len="med"/>
            </a:ln>
          </p:spPr>
        </p:cxnSp>
        <p:sp>
          <p:nvSpPr>
            <p:cNvPr id="19" name="Google Shape;843;p45">
              <a:extLst>
                <a:ext uri="{FF2B5EF4-FFF2-40B4-BE49-F238E27FC236}">
                  <a16:creationId xmlns:a16="http://schemas.microsoft.com/office/drawing/2014/main" id="{F77F7B2F-26A9-4FC2-A832-A1E0A8C9BA9E}"/>
                </a:ext>
              </a:extLst>
            </p:cNvPr>
            <p:cNvSpPr/>
            <p:nvPr/>
          </p:nvSpPr>
          <p:spPr>
            <a:xfrm>
              <a:off x="19488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4;p45">
              <a:extLst>
                <a:ext uri="{FF2B5EF4-FFF2-40B4-BE49-F238E27FC236}">
                  <a16:creationId xmlns:a16="http://schemas.microsoft.com/office/drawing/2014/main" id="{1EF4523D-2107-498C-9CD3-F2B65BCE80C8}"/>
                </a:ext>
              </a:extLst>
            </p:cNvPr>
            <p:cNvSpPr/>
            <p:nvPr/>
          </p:nvSpPr>
          <p:spPr>
            <a:xfrm>
              <a:off x="69069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5;p45">
              <a:extLst>
                <a:ext uri="{FF2B5EF4-FFF2-40B4-BE49-F238E27FC236}">
                  <a16:creationId xmlns:a16="http://schemas.microsoft.com/office/drawing/2014/main" id="{417174DF-3A66-45AD-90E9-41DEB1DF1ADD}"/>
                </a:ext>
              </a:extLst>
            </p:cNvPr>
            <p:cNvSpPr/>
            <p:nvPr/>
          </p:nvSpPr>
          <p:spPr>
            <a:xfrm>
              <a:off x="52542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6;p45">
              <a:extLst>
                <a:ext uri="{FF2B5EF4-FFF2-40B4-BE49-F238E27FC236}">
                  <a16:creationId xmlns:a16="http://schemas.microsoft.com/office/drawing/2014/main" id="{6EE71B59-AA77-4C81-BE19-B270944A3178}"/>
                </a:ext>
              </a:extLst>
            </p:cNvPr>
            <p:cNvSpPr/>
            <p:nvPr/>
          </p:nvSpPr>
          <p:spPr>
            <a:xfrm>
              <a:off x="36015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853;p45">
            <a:extLst>
              <a:ext uri="{FF2B5EF4-FFF2-40B4-BE49-F238E27FC236}">
                <a16:creationId xmlns:a16="http://schemas.microsoft.com/office/drawing/2014/main" id="{1B52CDFA-717C-44CC-A18F-828D48B36FD3}"/>
              </a:ext>
            </a:extLst>
          </p:cNvPr>
          <p:cNvSpPr txBox="1"/>
          <p:nvPr/>
        </p:nvSpPr>
        <p:spPr>
          <a:xfrm>
            <a:off x="5544738" y="3297607"/>
            <a:ext cx="2289600" cy="38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solidFill>
                  <a:schemeClr val="accent5"/>
                </a:solidFill>
                <a:latin typeface="Staatliches"/>
                <a:ea typeface="Staatliches"/>
                <a:cs typeface="Staatliches"/>
                <a:sym typeface="Staatliches"/>
                <a:hlinkClick r:id="rId3"/>
              </a:rPr>
              <a:t>Intro to data analytics</a:t>
            </a:r>
          </a:p>
          <a:p>
            <a:pPr marL="0" lvl="0" indent="0" rtl="0">
              <a:spcBef>
                <a:spcPts val="0"/>
              </a:spcBef>
              <a:spcAft>
                <a:spcPts val="0"/>
              </a:spcAft>
              <a:buNone/>
            </a:pPr>
            <a:r>
              <a:rPr lang="en-US" sz="1200" dirty="0" err="1">
                <a:solidFill>
                  <a:schemeClr val="accent5"/>
                </a:solidFill>
                <a:latin typeface="Staatliches"/>
                <a:ea typeface="Staatliches"/>
                <a:cs typeface="Staatliches"/>
                <a:sym typeface="Staatliches"/>
                <a:hlinkClick r:id="rId3"/>
              </a:rPr>
              <a:t>revou</a:t>
            </a:r>
            <a:endParaRPr sz="1200" dirty="0">
              <a:solidFill>
                <a:schemeClr val="accent5"/>
              </a:solidFill>
              <a:latin typeface="Staatliches"/>
              <a:ea typeface="Staatliches"/>
              <a:cs typeface="Staatliches"/>
              <a:sym typeface="Staatliches"/>
            </a:endParaRPr>
          </a:p>
        </p:txBody>
      </p:sp>
      <p:sp>
        <p:nvSpPr>
          <p:cNvPr id="24" name="Google Shape;853;p45">
            <a:extLst>
              <a:ext uri="{FF2B5EF4-FFF2-40B4-BE49-F238E27FC236}">
                <a16:creationId xmlns:a16="http://schemas.microsoft.com/office/drawing/2014/main" id="{4739130D-FDED-4243-B7AF-6AF29B89613A}"/>
              </a:ext>
            </a:extLst>
          </p:cNvPr>
          <p:cNvSpPr txBox="1"/>
          <p:nvPr/>
        </p:nvSpPr>
        <p:spPr>
          <a:xfrm>
            <a:off x="5549229" y="2490962"/>
            <a:ext cx="2289600" cy="38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solidFill>
                  <a:schemeClr val="accent5"/>
                </a:solidFill>
                <a:latin typeface="Staatliches"/>
                <a:ea typeface="Staatliches"/>
                <a:cs typeface="Staatliches"/>
                <a:sym typeface="Staatliches"/>
                <a:hlinkClick r:id="rId4"/>
              </a:rPr>
              <a:t>Data science batch 4</a:t>
            </a:r>
          </a:p>
          <a:p>
            <a:pPr marL="0" lvl="0" indent="0" rtl="0">
              <a:spcBef>
                <a:spcPts val="0"/>
              </a:spcBef>
              <a:spcAft>
                <a:spcPts val="0"/>
              </a:spcAft>
              <a:buNone/>
            </a:pPr>
            <a:r>
              <a:rPr lang="en-US" sz="1200" dirty="0" err="1">
                <a:solidFill>
                  <a:schemeClr val="accent5"/>
                </a:solidFill>
                <a:latin typeface="Staatliches"/>
                <a:ea typeface="Staatliches"/>
                <a:cs typeface="Staatliches"/>
                <a:sym typeface="Staatliches"/>
                <a:hlinkClick r:id="rId4"/>
              </a:rPr>
              <a:t>Binar</a:t>
            </a:r>
            <a:r>
              <a:rPr lang="en-US" sz="1200" dirty="0">
                <a:solidFill>
                  <a:schemeClr val="accent5"/>
                </a:solidFill>
                <a:latin typeface="Staatliches"/>
                <a:ea typeface="Staatliches"/>
                <a:cs typeface="Staatliches"/>
                <a:sym typeface="Staatliches"/>
                <a:hlinkClick r:id="rId4"/>
              </a:rPr>
              <a:t> academy</a:t>
            </a:r>
            <a:endParaRPr sz="1200" dirty="0">
              <a:solidFill>
                <a:schemeClr val="accent5"/>
              </a:solidFill>
              <a:latin typeface="Staatliches"/>
              <a:ea typeface="Staatliches"/>
              <a:cs typeface="Staatliches"/>
              <a:sym typeface="Staatliches"/>
            </a:endParaRPr>
          </a:p>
        </p:txBody>
      </p:sp>
      <p:sp>
        <p:nvSpPr>
          <p:cNvPr id="25" name="Google Shape;853;p45">
            <a:hlinkClick r:id="rId5"/>
            <a:extLst>
              <a:ext uri="{FF2B5EF4-FFF2-40B4-BE49-F238E27FC236}">
                <a16:creationId xmlns:a16="http://schemas.microsoft.com/office/drawing/2014/main" id="{36D84A00-ECBD-43FC-9E9E-0116490DC7EE}"/>
              </a:ext>
            </a:extLst>
          </p:cNvPr>
          <p:cNvSpPr txBox="1"/>
          <p:nvPr/>
        </p:nvSpPr>
        <p:spPr>
          <a:xfrm>
            <a:off x="5601725" y="1648831"/>
            <a:ext cx="2289600" cy="38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solidFill>
                  <a:schemeClr val="accent5"/>
                </a:solidFill>
                <a:latin typeface="Staatliches"/>
                <a:ea typeface="Staatliches"/>
                <a:cs typeface="Staatliches"/>
                <a:sym typeface="Staatliches"/>
                <a:hlinkClick r:id="rId6"/>
              </a:rPr>
              <a:t>Data science batch 16</a:t>
            </a:r>
          </a:p>
          <a:p>
            <a:pPr marL="0" lvl="0" indent="0" rtl="0">
              <a:spcBef>
                <a:spcPts val="0"/>
              </a:spcBef>
              <a:spcAft>
                <a:spcPts val="0"/>
              </a:spcAft>
              <a:buNone/>
            </a:pPr>
            <a:r>
              <a:rPr lang="en-US" sz="1200" dirty="0">
                <a:solidFill>
                  <a:schemeClr val="accent5"/>
                </a:solidFill>
                <a:latin typeface="Staatliches"/>
                <a:ea typeface="Staatliches"/>
                <a:cs typeface="Staatliches"/>
                <a:sym typeface="Staatliches"/>
                <a:hlinkClick r:id="rId6"/>
              </a:rPr>
              <a:t>Dibimbing.id</a:t>
            </a:r>
            <a:endParaRPr sz="1200" dirty="0">
              <a:solidFill>
                <a:schemeClr val="accent5"/>
              </a:solidFill>
              <a:latin typeface="Staatliches"/>
              <a:ea typeface="Staatliches"/>
              <a:cs typeface="Staatliches"/>
              <a:sym typeface="Staatliches"/>
            </a:endParaRPr>
          </a:p>
        </p:txBody>
      </p:sp>
      <p:sp>
        <p:nvSpPr>
          <p:cNvPr id="26" name="Google Shape;853;p45">
            <a:extLst>
              <a:ext uri="{FF2B5EF4-FFF2-40B4-BE49-F238E27FC236}">
                <a16:creationId xmlns:a16="http://schemas.microsoft.com/office/drawing/2014/main" id="{6E992910-F548-45A2-9C8C-1577AB1A04D6}"/>
              </a:ext>
            </a:extLst>
          </p:cNvPr>
          <p:cNvSpPr txBox="1"/>
          <p:nvPr/>
        </p:nvSpPr>
        <p:spPr>
          <a:xfrm>
            <a:off x="5544738" y="4142059"/>
            <a:ext cx="2289600" cy="38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err="1">
                <a:solidFill>
                  <a:schemeClr val="accent5"/>
                </a:solidFill>
                <a:latin typeface="Staatliches"/>
                <a:ea typeface="Staatliches"/>
                <a:cs typeface="Staatliches"/>
                <a:sym typeface="Staatliches"/>
                <a:hlinkClick r:id="rId7"/>
              </a:rPr>
              <a:t>Profiency</a:t>
            </a:r>
            <a:r>
              <a:rPr lang="en-US" sz="1800" dirty="0">
                <a:solidFill>
                  <a:schemeClr val="accent5"/>
                </a:solidFill>
                <a:latin typeface="Staatliches"/>
                <a:ea typeface="Staatliches"/>
                <a:cs typeface="Staatliches"/>
                <a:sym typeface="Staatliches"/>
                <a:hlinkClick r:id="rId7"/>
              </a:rPr>
              <a:t> in </a:t>
            </a:r>
            <a:r>
              <a:rPr lang="en-US" sz="1800" dirty="0" err="1">
                <a:solidFill>
                  <a:schemeClr val="accent5"/>
                </a:solidFill>
                <a:latin typeface="Staatliches"/>
                <a:ea typeface="Staatliches"/>
                <a:cs typeface="Staatliches"/>
                <a:sym typeface="Staatliches"/>
                <a:hlinkClick r:id="rId7"/>
              </a:rPr>
              <a:t>english</a:t>
            </a:r>
            <a:endParaRPr lang="en-US" sz="1800" dirty="0">
              <a:solidFill>
                <a:schemeClr val="accent5"/>
              </a:solidFill>
              <a:latin typeface="Staatliches"/>
              <a:ea typeface="Staatliches"/>
              <a:cs typeface="Staatliches"/>
              <a:sym typeface="Staatliches"/>
              <a:hlinkClick r:id="rId7"/>
            </a:endParaRPr>
          </a:p>
          <a:p>
            <a:pPr marL="0" lvl="0" indent="0" rtl="0">
              <a:spcBef>
                <a:spcPts val="0"/>
              </a:spcBef>
              <a:spcAft>
                <a:spcPts val="0"/>
              </a:spcAft>
              <a:buNone/>
            </a:pPr>
            <a:r>
              <a:rPr lang="en-US" sz="1200" dirty="0">
                <a:solidFill>
                  <a:schemeClr val="accent5"/>
                </a:solidFill>
                <a:latin typeface="Staatliches"/>
                <a:ea typeface="Staatliches"/>
                <a:cs typeface="Staatliches"/>
                <a:sym typeface="Staatliches"/>
                <a:hlinkClick r:id="rId7"/>
              </a:rPr>
              <a:t>schoters</a:t>
            </a:r>
            <a:endParaRPr sz="1200" dirty="0">
              <a:solidFill>
                <a:schemeClr val="accent5"/>
              </a:solidFill>
              <a:latin typeface="Staatliches"/>
              <a:ea typeface="Staatliches"/>
              <a:cs typeface="Staatliches"/>
              <a:sym typeface="Staatliches"/>
            </a:endParaRPr>
          </a:p>
        </p:txBody>
      </p:sp>
    </p:spTree>
    <p:extLst>
      <p:ext uri="{BB962C8B-B14F-4D97-AF65-F5344CB8AC3E}">
        <p14:creationId xmlns:p14="http://schemas.microsoft.com/office/powerpoint/2010/main" val="53253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asen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dirty="0"/>
              <a:t>although the possibility is not big but these region code 30 have the performance.</a:t>
            </a: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R</a:t>
            </a:r>
            <a:r>
              <a:rPr lang="en" dirty="0"/>
              <a:t>egion code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04</a:t>
            </a:r>
          </a:p>
        </p:txBody>
      </p:sp>
      <p:pic>
        <p:nvPicPr>
          <p:cNvPr id="5" name="Picture 4" descr="Chart, histogram&#10;&#10;Description automatically generated">
            <a:extLst>
              <a:ext uri="{FF2B5EF4-FFF2-40B4-BE49-F238E27FC236}">
                <a16:creationId xmlns:a16="http://schemas.microsoft.com/office/drawing/2014/main" id="{C6A4DE9E-111A-A992-CA4F-3DD7FC1094EE}"/>
              </a:ext>
            </a:extLst>
          </p:cNvPr>
          <p:cNvPicPr>
            <a:picLocks noChangeAspect="1"/>
          </p:cNvPicPr>
          <p:nvPr/>
        </p:nvPicPr>
        <p:blipFill>
          <a:blip r:embed="rId3"/>
          <a:stretch>
            <a:fillRect/>
          </a:stretch>
        </p:blipFill>
        <p:spPr>
          <a:xfrm>
            <a:off x="-1199" y="1467707"/>
            <a:ext cx="4714448" cy="3240000"/>
          </a:xfrm>
          <a:prstGeom prst="rect">
            <a:avLst/>
          </a:prstGeom>
        </p:spPr>
      </p:pic>
      <p:sp>
        <p:nvSpPr>
          <p:cNvPr id="6" name="Oval 5">
            <a:extLst>
              <a:ext uri="{FF2B5EF4-FFF2-40B4-BE49-F238E27FC236}">
                <a16:creationId xmlns:a16="http://schemas.microsoft.com/office/drawing/2014/main" id="{4E03C460-34B8-6C67-9339-AC1BAD163353}"/>
              </a:ext>
            </a:extLst>
          </p:cNvPr>
          <p:cNvSpPr/>
          <p:nvPr/>
        </p:nvSpPr>
        <p:spPr>
          <a:xfrm>
            <a:off x="2022089" y="3805500"/>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895445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816429" y="1828650"/>
            <a:ext cx="3227700" cy="2785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dirty="0">
                <a:solidFill>
                  <a:schemeClr val="bg1"/>
                </a:solidFill>
              </a:rPr>
              <a:t>region codes that do not yet have vehicle insurance before are in region codes :</a:t>
            </a:r>
          </a:p>
          <a:p>
            <a:pPr marL="139700" lvl="0" indent="0" algn="l" rtl="0">
              <a:spcBef>
                <a:spcPts val="0"/>
              </a:spcBef>
              <a:spcAft>
                <a:spcPts val="0"/>
              </a:spcAft>
              <a:buSzPts val="1400"/>
              <a:buNone/>
            </a:pPr>
            <a:endParaRPr lang="en-US" sz="1600" dirty="0">
              <a:solidFill>
                <a:schemeClr val="bg1"/>
              </a:solidFill>
            </a:endParaRPr>
          </a:p>
          <a:p>
            <a:pPr>
              <a:buClr>
                <a:schemeClr val="bg1"/>
              </a:buClr>
            </a:pPr>
            <a:r>
              <a:rPr lang="en-US" sz="1600" dirty="0">
                <a:solidFill>
                  <a:schemeClr val="bg1"/>
                </a:solidFill>
              </a:rPr>
              <a:t>28</a:t>
            </a:r>
          </a:p>
          <a:p>
            <a:pPr>
              <a:buClr>
                <a:schemeClr val="bg1"/>
              </a:buClr>
            </a:pPr>
            <a:endParaRPr lang="en-US" sz="1600" dirty="0">
              <a:solidFill>
                <a:schemeClr val="bg1"/>
              </a:solidFill>
            </a:endParaRPr>
          </a:p>
          <a:p>
            <a:pPr>
              <a:buClr>
                <a:schemeClr val="bg1"/>
              </a:buClr>
            </a:pPr>
            <a:r>
              <a:rPr lang="en-US" sz="1600" dirty="0">
                <a:solidFill>
                  <a:schemeClr val="bg1"/>
                </a:solidFill>
              </a:rPr>
              <a:t>8</a:t>
            </a:r>
          </a:p>
          <a:p>
            <a:pPr marL="139700" indent="0">
              <a:buClr>
                <a:schemeClr val="bg1"/>
              </a:buClr>
              <a:buNone/>
            </a:pPr>
            <a:endParaRPr lang="en-US" sz="1600" dirty="0">
              <a:solidFill>
                <a:schemeClr val="bg1"/>
              </a:solidFill>
            </a:endParaRPr>
          </a:p>
          <a:p>
            <a:pPr>
              <a:buClr>
                <a:schemeClr val="bg1"/>
              </a:buClr>
            </a:pPr>
            <a:r>
              <a:rPr lang="en-US" sz="1600" dirty="0">
                <a:solidFill>
                  <a:schemeClr val="bg1"/>
                </a:solidFill>
              </a:rPr>
              <a:t>46</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previously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line chart, histogram&#10;&#10;Description automatically generated">
            <a:extLst>
              <a:ext uri="{FF2B5EF4-FFF2-40B4-BE49-F238E27FC236}">
                <a16:creationId xmlns:a16="http://schemas.microsoft.com/office/drawing/2014/main" id="{ADBF71BE-0BB9-FB9F-3DCE-96ED3EB698D0}"/>
              </a:ext>
            </a:extLst>
          </p:cNvPr>
          <p:cNvPicPr>
            <a:picLocks noChangeAspect="1"/>
          </p:cNvPicPr>
          <p:nvPr/>
        </p:nvPicPr>
        <p:blipFill>
          <a:blip r:embed="rId3"/>
          <a:stretch>
            <a:fillRect/>
          </a:stretch>
        </p:blipFill>
        <p:spPr>
          <a:xfrm>
            <a:off x="71404" y="1484743"/>
            <a:ext cx="4753358" cy="3240000"/>
          </a:xfrm>
          <a:prstGeom prst="rect">
            <a:avLst/>
          </a:prstGeom>
        </p:spPr>
      </p:pic>
      <p:sp>
        <p:nvSpPr>
          <p:cNvPr id="6" name="Oval 5">
            <a:extLst>
              <a:ext uri="{FF2B5EF4-FFF2-40B4-BE49-F238E27FC236}">
                <a16:creationId xmlns:a16="http://schemas.microsoft.com/office/drawing/2014/main" id="{9AEA6F68-A51B-104A-9D8B-601995D6535F}"/>
              </a:ext>
            </a:extLst>
          </p:cNvPr>
          <p:cNvSpPr/>
          <p:nvPr/>
        </p:nvSpPr>
        <p:spPr>
          <a:xfrm>
            <a:off x="1925447" y="1582699"/>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B015FA59-2E32-AC90-ABC7-B280EA529A78}"/>
              </a:ext>
            </a:extLst>
          </p:cNvPr>
          <p:cNvSpPr/>
          <p:nvPr/>
        </p:nvSpPr>
        <p:spPr>
          <a:xfrm>
            <a:off x="1051937" y="337803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8" name="Oval 7">
            <a:extLst>
              <a:ext uri="{FF2B5EF4-FFF2-40B4-BE49-F238E27FC236}">
                <a16:creationId xmlns:a16="http://schemas.microsoft.com/office/drawing/2014/main" id="{FCC42DCE-009E-9A5D-B405-4AA06FA399A7}"/>
              </a:ext>
            </a:extLst>
          </p:cNvPr>
          <p:cNvSpPr/>
          <p:nvPr/>
        </p:nvSpPr>
        <p:spPr>
          <a:xfrm>
            <a:off x="2691160" y="3604781"/>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034052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600" dirty="0">
                <a:solidFill>
                  <a:schemeClr val="bg1"/>
                </a:solidFill>
              </a:rPr>
              <a:t>region codes that do not yet have vehicle damage before are in region codes :</a:t>
            </a:r>
          </a:p>
          <a:p>
            <a:pPr marL="139700" lvl="0" indent="0" algn="l" rtl="0">
              <a:spcBef>
                <a:spcPts val="0"/>
              </a:spcBef>
              <a:spcAft>
                <a:spcPts val="0"/>
              </a:spcAft>
              <a:buSzPts val="1400"/>
              <a:buNone/>
            </a:pPr>
            <a:endParaRPr lang="en-US" sz="1600" dirty="0">
              <a:solidFill>
                <a:schemeClr val="bg1"/>
              </a:solidFill>
            </a:endParaRPr>
          </a:p>
          <a:p>
            <a:pPr>
              <a:buClr>
                <a:schemeClr val="bg1"/>
              </a:buClr>
            </a:pPr>
            <a:r>
              <a:rPr lang="en-US" sz="1600" dirty="0">
                <a:solidFill>
                  <a:schemeClr val="bg1"/>
                </a:solidFill>
              </a:rPr>
              <a:t>28</a:t>
            </a:r>
          </a:p>
          <a:p>
            <a:pPr>
              <a:buClr>
                <a:schemeClr val="bg1"/>
              </a:buClr>
            </a:pPr>
            <a:endParaRPr lang="en-US" sz="1600" dirty="0">
              <a:solidFill>
                <a:schemeClr val="bg1"/>
              </a:solidFill>
            </a:endParaRPr>
          </a:p>
          <a:p>
            <a:pPr>
              <a:buClr>
                <a:schemeClr val="bg1"/>
              </a:buClr>
            </a:pPr>
            <a:r>
              <a:rPr lang="en-US" sz="1600" dirty="0">
                <a:solidFill>
                  <a:schemeClr val="bg1"/>
                </a:solidFill>
              </a:rPr>
              <a:t>8</a:t>
            </a:r>
          </a:p>
          <a:p>
            <a:pPr marL="139700" indent="0">
              <a:buClr>
                <a:schemeClr val="bg1"/>
              </a:buClr>
              <a:buNone/>
            </a:pPr>
            <a:endParaRPr lang="en-US" sz="1600" dirty="0">
              <a:solidFill>
                <a:schemeClr val="bg1"/>
              </a:solidFill>
            </a:endParaRPr>
          </a:p>
          <a:p>
            <a:pPr>
              <a:buClr>
                <a:schemeClr val="bg1"/>
              </a:buClr>
            </a:pPr>
            <a:r>
              <a:rPr lang="en-US" sz="1600" dirty="0">
                <a:solidFill>
                  <a:schemeClr val="bg1"/>
                </a:solidFill>
              </a:rPr>
              <a:t>46</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vehicle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5" name="Picture 4" descr="Chart, histogram&#10;&#10;Description automatically generated">
            <a:extLst>
              <a:ext uri="{FF2B5EF4-FFF2-40B4-BE49-F238E27FC236}">
                <a16:creationId xmlns:a16="http://schemas.microsoft.com/office/drawing/2014/main" id="{F312AFDF-AF7F-014C-9432-5C5F7A53AB82}"/>
              </a:ext>
            </a:extLst>
          </p:cNvPr>
          <p:cNvPicPr>
            <a:picLocks noChangeAspect="1"/>
          </p:cNvPicPr>
          <p:nvPr/>
        </p:nvPicPr>
        <p:blipFill>
          <a:blip r:embed="rId3"/>
          <a:stretch>
            <a:fillRect/>
          </a:stretch>
        </p:blipFill>
        <p:spPr>
          <a:xfrm>
            <a:off x="-1" y="1449665"/>
            <a:ext cx="4624039" cy="3303974"/>
          </a:xfrm>
          <a:prstGeom prst="rect">
            <a:avLst/>
          </a:prstGeom>
        </p:spPr>
      </p:pic>
      <p:sp>
        <p:nvSpPr>
          <p:cNvPr id="6" name="Oval 5">
            <a:extLst>
              <a:ext uri="{FF2B5EF4-FFF2-40B4-BE49-F238E27FC236}">
                <a16:creationId xmlns:a16="http://schemas.microsoft.com/office/drawing/2014/main" id="{F078F8A5-7DD9-9C4D-2F5A-807E116B399B}"/>
              </a:ext>
            </a:extLst>
          </p:cNvPr>
          <p:cNvSpPr/>
          <p:nvPr/>
        </p:nvSpPr>
        <p:spPr>
          <a:xfrm>
            <a:off x="1051937" y="337803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0BE44D4B-6893-B3D2-4EC6-9B7CAEBD18A0}"/>
              </a:ext>
            </a:extLst>
          </p:cNvPr>
          <p:cNvSpPr/>
          <p:nvPr/>
        </p:nvSpPr>
        <p:spPr>
          <a:xfrm>
            <a:off x="1851101" y="1523225"/>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8" name="Oval 7">
            <a:extLst>
              <a:ext uri="{FF2B5EF4-FFF2-40B4-BE49-F238E27FC236}">
                <a16:creationId xmlns:a16="http://schemas.microsoft.com/office/drawing/2014/main" id="{A8AB23D6-9A94-8AE3-BA2E-B689A265806D}"/>
              </a:ext>
            </a:extLst>
          </p:cNvPr>
          <p:cNvSpPr/>
          <p:nvPr/>
        </p:nvSpPr>
        <p:spPr>
          <a:xfrm>
            <a:off x="2620538" y="3526723"/>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255676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034029"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It can be seen that people who have not had vehicle insurance before have a higher percentage to join.</a:t>
            </a: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P</a:t>
            </a:r>
            <a:r>
              <a:rPr lang="en" dirty="0"/>
              <a:t>reviously insured</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05</a:t>
            </a:r>
          </a:p>
        </p:txBody>
      </p:sp>
      <p:pic>
        <p:nvPicPr>
          <p:cNvPr id="7" name="Picture 6" descr="Chart, bar chart&#10;&#10;Description automatically generated">
            <a:extLst>
              <a:ext uri="{FF2B5EF4-FFF2-40B4-BE49-F238E27FC236}">
                <a16:creationId xmlns:a16="http://schemas.microsoft.com/office/drawing/2014/main" id="{AF554AEB-2E1D-DB7D-7E9D-7A4A5940F4DB}"/>
              </a:ext>
            </a:extLst>
          </p:cNvPr>
          <p:cNvPicPr>
            <a:picLocks noChangeAspect="1"/>
          </p:cNvPicPr>
          <p:nvPr/>
        </p:nvPicPr>
        <p:blipFill>
          <a:blip r:embed="rId3"/>
          <a:stretch>
            <a:fillRect/>
          </a:stretch>
        </p:blipFill>
        <p:spPr>
          <a:xfrm>
            <a:off x="-1" y="1441985"/>
            <a:ext cx="4771825" cy="3293565"/>
          </a:xfrm>
          <a:prstGeom prst="rect">
            <a:avLst/>
          </a:prstGeom>
        </p:spPr>
      </p:pic>
      <p:sp>
        <p:nvSpPr>
          <p:cNvPr id="6" name="Oval 5">
            <a:extLst>
              <a:ext uri="{FF2B5EF4-FFF2-40B4-BE49-F238E27FC236}">
                <a16:creationId xmlns:a16="http://schemas.microsoft.com/office/drawing/2014/main" id="{5B00CACD-8443-CB48-9DCE-B4812A8D5766}"/>
              </a:ext>
            </a:extLst>
          </p:cNvPr>
          <p:cNvSpPr/>
          <p:nvPr/>
        </p:nvSpPr>
        <p:spPr>
          <a:xfrm>
            <a:off x="2702311" y="3415206"/>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001786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indent="0" algn="just">
              <a:buNone/>
            </a:pPr>
            <a:r>
              <a:rPr lang="en-US" sz="1600" dirty="0"/>
              <a:t>It can be seen that people who had driving license have a higher percentage. And also, maybe who didn’t have driving license is elder.</a:t>
            </a:r>
          </a:p>
          <a:p>
            <a:pPr marL="139700" lvl="0" indent="0" algn="just" rtl="0">
              <a:spcBef>
                <a:spcPts val="0"/>
              </a:spcBef>
              <a:spcAft>
                <a:spcPts val="0"/>
              </a:spcAft>
              <a:buSzPts val="1400"/>
              <a:buNone/>
            </a:pP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D</a:t>
            </a:r>
            <a:r>
              <a:rPr lang="en" dirty="0"/>
              <a:t>riving license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0" y="0"/>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06</a:t>
            </a:r>
          </a:p>
        </p:txBody>
      </p:sp>
      <p:pic>
        <p:nvPicPr>
          <p:cNvPr id="7" name="Picture 6" descr="Chart, bar chart&#10;&#10;Description automatically generated">
            <a:extLst>
              <a:ext uri="{FF2B5EF4-FFF2-40B4-BE49-F238E27FC236}">
                <a16:creationId xmlns:a16="http://schemas.microsoft.com/office/drawing/2014/main" id="{FFBBD957-C516-E28F-C249-5AABF34CF56B}"/>
              </a:ext>
            </a:extLst>
          </p:cNvPr>
          <p:cNvPicPr>
            <a:picLocks noChangeAspect="1"/>
          </p:cNvPicPr>
          <p:nvPr/>
        </p:nvPicPr>
        <p:blipFill>
          <a:blip r:embed="rId3"/>
          <a:stretch>
            <a:fillRect/>
          </a:stretch>
        </p:blipFill>
        <p:spPr>
          <a:xfrm>
            <a:off x="1" y="1460106"/>
            <a:ext cx="4698380" cy="3264068"/>
          </a:xfrm>
          <a:prstGeom prst="rect">
            <a:avLst/>
          </a:prstGeom>
        </p:spPr>
      </p:pic>
      <p:sp>
        <p:nvSpPr>
          <p:cNvPr id="8" name="Oval 7">
            <a:extLst>
              <a:ext uri="{FF2B5EF4-FFF2-40B4-BE49-F238E27FC236}">
                <a16:creationId xmlns:a16="http://schemas.microsoft.com/office/drawing/2014/main" id="{B65A0451-B009-A6F7-2486-C2BD5B6FC8D4}"/>
              </a:ext>
            </a:extLst>
          </p:cNvPr>
          <p:cNvSpPr/>
          <p:nvPr/>
        </p:nvSpPr>
        <p:spPr>
          <a:xfrm>
            <a:off x="3943808" y="3549018"/>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671435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It can be seen that people who are male have a higher percentage than female.</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gender</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19504"/>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07</a:t>
            </a:r>
          </a:p>
        </p:txBody>
      </p:sp>
      <p:pic>
        <p:nvPicPr>
          <p:cNvPr id="7" name="Picture 6" descr="Chart, bar chart&#10;&#10;Description automatically generated">
            <a:extLst>
              <a:ext uri="{FF2B5EF4-FFF2-40B4-BE49-F238E27FC236}">
                <a16:creationId xmlns:a16="http://schemas.microsoft.com/office/drawing/2014/main" id="{199F5EE2-F66D-C781-785C-1C895055291C}"/>
              </a:ext>
            </a:extLst>
          </p:cNvPr>
          <p:cNvPicPr>
            <a:picLocks noChangeAspect="1"/>
          </p:cNvPicPr>
          <p:nvPr/>
        </p:nvPicPr>
        <p:blipFill>
          <a:blip r:embed="rId3"/>
          <a:stretch>
            <a:fillRect/>
          </a:stretch>
        </p:blipFill>
        <p:spPr>
          <a:xfrm>
            <a:off x="0" y="1388250"/>
            <a:ext cx="4771825" cy="3295262"/>
          </a:xfrm>
          <a:prstGeom prst="rect">
            <a:avLst/>
          </a:prstGeom>
        </p:spPr>
      </p:pic>
      <p:sp>
        <p:nvSpPr>
          <p:cNvPr id="4" name="Oval 3">
            <a:extLst>
              <a:ext uri="{FF2B5EF4-FFF2-40B4-BE49-F238E27FC236}">
                <a16:creationId xmlns:a16="http://schemas.microsoft.com/office/drawing/2014/main" id="{5324075A-2DA5-4A79-5EDF-B5CE44EE2BCD}"/>
              </a:ext>
            </a:extLst>
          </p:cNvPr>
          <p:cNvSpPr/>
          <p:nvPr/>
        </p:nvSpPr>
        <p:spPr>
          <a:xfrm rot="16200000">
            <a:off x="2687461" y="3534461"/>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752541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solidFill>
                  <a:schemeClr val="bg1"/>
                </a:solidFill>
              </a:rPr>
              <a:t>It can be seen, that is why have to choose male than female because female had higher percentage to insured their vehicle before.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P</a:t>
            </a:r>
            <a:r>
              <a:rPr lang="en" dirty="0">
                <a:solidFill>
                  <a:schemeClr val="bg1"/>
                </a:solidFill>
              </a:rPr>
              <a:t>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7" name="Picture 6" descr="Chart, bar chart&#10;&#10;Description automatically generated">
            <a:extLst>
              <a:ext uri="{FF2B5EF4-FFF2-40B4-BE49-F238E27FC236}">
                <a16:creationId xmlns:a16="http://schemas.microsoft.com/office/drawing/2014/main" id="{4E6F3F17-EFFA-8B7F-F32F-470517DDC1D9}"/>
              </a:ext>
            </a:extLst>
          </p:cNvPr>
          <p:cNvPicPr>
            <a:picLocks noChangeAspect="1"/>
          </p:cNvPicPr>
          <p:nvPr/>
        </p:nvPicPr>
        <p:blipFill>
          <a:blip r:embed="rId3"/>
          <a:stretch>
            <a:fillRect/>
          </a:stretch>
        </p:blipFill>
        <p:spPr>
          <a:xfrm>
            <a:off x="0" y="1468416"/>
            <a:ext cx="4771825" cy="3238666"/>
          </a:xfrm>
          <a:prstGeom prst="rect">
            <a:avLst/>
          </a:prstGeom>
        </p:spPr>
      </p:pic>
      <p:sp>
        <p:nvSpPr>
          <p:cNvPr id="6" name="Oval 5">
            <a:extLst>
              <a:ext uri="{FF2B5EF4-FFF2-40B4-BE49-F238E27FC236}">
                <a16:creationId xmlns:a16="http://schemas.microsoft.com/office/drawing/2014/main" id="{00718BE1-F885-5AB2-3806-5F8A62865E7A}"/>
              </a:ext>
            </a:extLst>
          </p:cNvPr>
          <p:cNvSpPr/>
          <p:nvPr/>
        </p:nvSpPr>
        <p:spPr>
          <a:xfrm rot="16200000">
            <a:off x="3705407" y="2605366"/>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412362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4" y="1828650"/>
            <a:ext cx="3284541"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even if women have a higher percentage of sustaining damage to their vehicle, they already have vehicle insurance before.</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the percentage of 'male' experiencing damage is smaller but they doesn’t have vehicle insurance before.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V</a:t>
            </a:r>
            <a:r>
              <a:rPr lang="en" dirty="0">
                <a:solidFill>
                  <a:schemeClr val="bg1"/>
                </a:solidFill>
              </a:rPr>
              <a:t>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7" name="Picture 6" descr="Chart, bar chart&#10;&#10;Description automatically generated">
            <a:extLst>
              <a:ext uri="{FF2B5EF4-FFF2-40B4-BE49-F238E27FC236}">
                <a16:creationId xmlns:a16="http://schemas.microsoft.com/office/drawing/2014/main" id="{C2F6A0A0-C5BF-754B-7B32-6503454AD5CC}"/>
              </a:ext>
            </a:extLst>
          </p:cNvPr>
          <p:cNvPicPr>
            <a:picLocks noChangeAspect="1"/>
          </p:cNvPicPr>
          <p:nvPr/>
        </p:nvPicPr>
        <p:blipFill>
          <a:blip r:embed="rId3"/>
          <a:stretch>
            <a:fillRect/>
          </a:stretch>
        </p:blipFill>
        <p:spPr>
          <a:xfrm>
            <a:off x="0" y="1498597"/>
            <a:ext cx="4824761" cy="3266691"/>
          </a:xfrm>
          <a:prstGeom prst="rect">
            <a:avLst/>
          </a:prstGeom>
        </p:spPr>
      </p:pic>
      <p:sp>
        <p:nvSpPr>
          <p:cNvPr id="4" name="Oval 3">
            <a:extLst>
              <a:ext uri="{FF2B5EF4-FFF2-40B4-BE49-F238E27FC236}">
                <a16:creationId xmlns:a16="http://schemas.microsoft.com/office/drawing/2014/main" id="{C9C77DCB-C9DB-9775-C62F-BE2883D8A043}"/>
              </a:ext>
            </a:extLst>
          </p:cNvPr>
          <p:cNvSpPr/>
          <p:nvPr/>
        </p:nvSpPr>
        <p:spPr>
          <a:xfrm rot="16200000">
            <a:off x="3743102" y="2532554"/>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854110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139700" lvl="0" indent="0" algn="just" rtl="0">
              <a:spcBef>
                <a:spcPts val="0"/>
              </a:spcBef>
              <a:spcAft>
                <a:spcPts val="0"/>
              </a:spcAft>
              <a:buSzPts val="1400"/>
              <a:buNone/>
            </a:pPr>
            <a:r>
              <a:rPr lang="en-US" sz="1600" dirty="0"/>
              <a:t>It can be seen that’s vehicles that are over 1 year old have a higher percentage than vehicles that are less than 1 year old.</a:t>
            </a: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V</a:t>
            </a:r>
            <a:r>
              <a:rPr lang="en" dirty="0"/>
              <a:t>ehicle age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08</a:t>
            </a:r>
          </a:p>
        </p:txBody>
      </p:sp>
      <p:pic>
        <p:nvPicPr>
          <p:cNvPr id="8" name="Picture 7" descr="Chart, bar chart&#10;&#10;Description automatically generated">
            <a:extLst>
              <a:ext uri="{FF2B5EF4-FFF2-40B4-BE49-F238E27FC236}">
                <a16:creationId xmlns:a16="http://schemas.microsoft.com/office/drawing/2014/main" id="{9321A7A6-4DA0-647B-AA14-DF5BDAF02328}"/>
              </a:ext>
            </a:extLst>
          </p:cNvPr>
          <p:cNvPicPr>
            <a:picLocks noChangeAspect="1"/>
          </p:cNvPicPr>
          <p:nvPr/>
        </p:nvPicPr>
        <p:blipFill>
          <a:blip r:embed="rId3"/>
          <a:stretch>
            <a:fillRect/>
          </a:stretch>
        </p:blipFill>
        <p:spPr>
          <a:xfrm>
            <a:off x="-1" y="1505641"/>
            <a:ext cx="4771825" cy="3371077"/>
          </a:xfrm>
          <a:prstGeom prst="rect">
            <a:avLst/>
          </a:prstGeom>
        </p:spPr>
      </p:pic>
      <p:sp>
        <p:nvSpPr>
          <p:cNvPr id="4" name="Oval 3">
            <a:extLst>
              <a:ext uri="{FF2B5EF4-FFF2-40B4-BE49-F238E27FC236}">
                <a16:creationId xmlns:a16="http://schemas.microsoft.com/office/drawing/2014/main" id="{4B5C0AB7-DBCB-899D-B94A-20FAC712DAD7}"/>
              </a:ext>
            </a:extLst>
          </p:cNvPr>
          <p:cNvSpPr/>
          <p:nvPr/>
        </p:nvSpPr>
        <p:spPr>
          <a:xfrm>
            <a:off x="2689071" y="3466727"/>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5" name="Oval 4">
            <a:extLst>
              <a:ext uri="{FF2B5EF4-FFF2-40B4-BE49-F238E27FC236}">
                <a16:creationId xmlns:a16="http://schemas.microsoft.com/office/drawing/2014/main" id="{9DB031A0-8A09-C864-DEB2-7D1103027815}"/>
              </a:ext>
            </a:extLst>
          </p:cNvPr>
          <p:cNvSpPr/>
          <p:nvPr/>
        </p:nvSpPr>
        <p:spPr>
          <a:xfrm>
            <a:off x="3349102" y="3690268"/>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59550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bg1"/>
              </a:buClr>
              <a:buSzPts val="1400"/>
              <a:buChar char="●"/>
            </a:pPr>
            <a:r>
              <a:rPr lang="en-US" sz="1600" dirty="0">
                <a:solidFill>
                  <a:schemeClr val="bg1"/>
                </a:solidFill>
              </a:rPr>
              <a:t>vehicles that are less than 1 year old already have vehicle insurance.</a:t>
            </a:r>
          </a:p>
          <a:p>
            <a:pPr marL="457200" lvl="0" indent="-317500" algn="l" rtl="0">
              <a:spcBef>
                <a:spcPts val="0"/>
              </a:spcBef>
              <a:spcAft>
                <a:spcPts val="0"/>
              </a:spcAft>
              <a:buClr>
                <a:schemeClr val="bg1"/>
              </a:buClr>
              <a:buSzPts val="1400"/>
              <a:buChar char="●"/>
            </a:pPr>
            <a:endParaRPr lang="en-US" sz="1600" dirty="0">
              <a:solidFill>
                <a:schemeClr val="bg1"/>
              </a:solidFill>
            </a:endParaRPr>
          </a:p>
          <a:p>
            <a:pPr marL="457200" lvl="0" indent="-317500" algn="l" rtl="0">
              <a:spcBef>
                <a:spcPts val="0"/>
              </a:spcBef>
              <a:spcAft>
                <a:spcPts val="0"/>
              </a:spcAft>
              <a:buClr>
                <a:schemeClr val="bg1"/>
              </a:buClr>
              <a:buSzPts val="1400"/>
              <a:buChar char="●"/>
            </a:pPr>
            <a:r>
              <a:rPr lang="en-US" sz="1600" dirty="0">
                <a:solidFill>
                  <a:schemeClr val="bg1"/>
                </a:solidFill>
              </a:rPr>
              <a:t>vehicles that are 1-2 years old have previous vehicle insurance but less.</a:t>
            </a:r>
          </a:p>
          <a:p>
            <a:pPr marL="457200" lvl="0" indent="-317500" algn="l" rtl="0">
              <a:spcBef>
                <a:spcPts val="0"/>
              </a:spcBef>
              <a:spcAft>
                <a:spcPts val="0"/>
              </a:spcAft>
              <a:buClr>
                <a:schemeClr val="bg1"/>
              </a:buClr>
              <a:buSzPts val="1400"/>
              <a:buChar char="●"/>
            </a:pPr>
            <a:endParaRPr lang="en-US" sz="1600" dirty="0">
              <a:solidFill>
                <a:schemeClr val="bg1"/>
              </a:solidFill>
            </a:endParaRPr>
          </a:p>
          <a:p>
            <a:pPr marL="457200" lvl="0" indent="-317500" algn="l" rtl="0">
              <a:spcBef>
                <a:spcPts val="0"/>
              </a:spcBef>
              <a:spcAft>
                <a:spcPts val="0"/>
              </a:spcAft>
              <a:buClr>
                <a:schemeClr val="bg1"/>
              </a:buClr>
              <a:buSzPts val="1400"/>
              <a:buChar char="●"/>
            </a:pPr>
            <a:r>
              <a:rPr lang="en-US" sz="1600" dirty="0">
                <a:solidFill>
                  <a:schemeClr val="bg1"/>
                </a:solidFill>
              </a:rPr>
              <a:t>vehicles that are more than 2 years old do not have previous vehicle insurance.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P</a:t>
            </a:r>
            <a:r>
              <a:rPr lang="en" dirty="0">
                <a:solidFill>
                  <a:schemeClr val="bg1"/>
                </a:solidFill>
              </a:rPr>
              <a:t>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8" name="Picture 7" descr="Chart, bar chart&#10;&#10;Description automatically generated">
            <a:extLst>
              <a:ext uri="{FF2B5EF4-FFF2-40B4-BE49-F238E27FC236}">
                <a16:creationId xmlns:a16="http://schemas.microsoft.com/office/drawing/2014/main" id="{7C78E788-C176-6B75-1531-25B311FD2871}"/>
              </a:ext>
            </a:extLst>
          </p:cNvPr>
          <p:cNvPicPr>
            <a:picLocks noChangeAspect="1"/>
          </p:cNvPicPr>
          <p:nvPr/>
        </p:nvPicPr>
        <p:blipFill>
          <a:blip r:embed="rId3"/>
          <a:stretch>
            <a:fillRect/>
          </a:stretch>
        </p:blipFill>
        <p:spPr>
          <a:xfrm>
            <a:off x="0" y="1455595"/>
            <a:ext cx="4771825" cy="3245017"/>
          </a:xfrm>
          <a:prstGeom prst="rect">
            <a:avLst/>
          </a:prstGeom>
        </p:spPr>
      </p:pic>
      <p:sp>
        <p:nvSpPr>
          <p:cNvPr id="6" name="Oval 5">
            <a:extLst>
              <a:ext uri="{FF2B5EF4-FFF2-40B4-BE49-F238E27FC236}">
                <a16:creationId xmlns:a16="http://schemas.microsoft.com/office/drawing/2014/main" id="{2E16D1EF-A07A-50CA-285D-2AC2E4957567}"/>
              </a:ext>
            </a:extLst>
          </p:cNvPr>
          <p:cNvSpPr/>
          <p:nvPr/>
        </p:nvSpPr>
        <p:spPr>
          <a:xfrm>
            <a:off x="4037640" y="2469773"/>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D65B0B2F-74A7-31B0-2112-4C0119E98197}"/>
              </a:ext>
            </a:extLst>
          </p:cNvPr>
          <p:cNvSpPr/>
          <p:nvPr/>
        </p:nvSpPr>
        <p:spPr>
          <a:xfrm>
            <a:off x="3355493" y="3213966"/>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828565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0"/>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projects</a:t>
            </a:r>
            <a:endParaRPr dirty="0"/>
          </a:p>
        </p:txBody>
      </p:sp>
      <p:sp>
        <p:nvSpPr>
          <p:cNvPr id="648" name="Google Shape;648;p40"/>
          <p:cNvSpPr/>
          <p:nvPr/>
        </p:nvSpPr>
        <p:spPr>
          <a:xfrm>
            <a:off x="2477258" y="4108614"/>
            <a:ext cx="1396489" cy="1075018"/>
          </a:xfrm>
          <a:custGeom>
            <a:avLst/>
            <a:gdLst/>
            <a:ahLst/>
            <a:cxnLst/>
            <a:rect l="l" t="t" r="r" b="b"/>
            <a:pathLst>
              <a:path w="95226" h="73305" extrusionOk="0">
                <a:moveTo>
                  <a:pt x="0" y="1"/>
                </a:moveTo>
                <a:lnTo>
                  <a:pt x="0" y="73304"/>
                </a:lnTo>
                <a:lnTo>
                  <a:pt x="95226" y="73304"/>
                </a:lnTo>
                <a:lnTo>
                  <a:pt x="95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49" name="Google Shape;649;p40"/>
          <p:cNvSpPr/>
          <p:nvPr/>
        </p:nvSpPr>
        <p:spPr>
          <a:xfrm>
            <a:off x="3577661" y="4108614"/>
            <a:ext cx="296086" cy="1080444"/>
          </a:xfrm>
          <a:custGeom>
            <a:avLst/>
            <a:gdLst/>
            <a:ahLst/>
            <a:cxnLst/>
            <a:rect l="l" t="t" r="r" b="b"/>
            <a:pathLst>
              <a:path w="20190" h="73675" extrusionOk="0">
                <a:moveTo>
                  <a:pt x="20190" y="1"/>
                </a:moveTo>
                <a:lnTo>
                  <a:pt x="0" y="73675"/>
                </a:lnTo>
                <a:lnTo>
                  <a:pt x="20190" y="73675"/>
                </a:lnTo>
                <a:lnTo>
                  <a:pt x="20190" y="1"/>
                </a:lnTo>
                <a:close/>
              </a:path>
            </a:pathLst>
          </a:custGeom>
          <a:solidFill>
            <a:srgbClr val="E49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0" name="Google Shape;650;p40"/>
          <p:cNvSpPr/>
          <p:nvPr/>
        </p:nvSpPr>
        <p:spPr>
          <a:xfrm>
            <a:off x="3164607" y="4135260"/>
            <a:ext cx="235637" cy="368957"/>
          </a:xfrm>
          <a:custGeom>
            <a:avLst/>
            <a:gdLst/>
            <a:ahLst/>
            <a:cxnLst/>
            <a:rect l="l" t="t" r="r" b="b"/>
            <a:pathLst>
              <a:path w="16068" h="25159" extrusionOk="0">
                <a:moveTo>
                  <a:pt x="6746" y="1"/>
                </a:moveTo>
                <a:lnTo>
                  <a:pt x="4452" y="4481"/>
                </a:lnTo>
                <a:lnTo>
                  <a:pt x="1" y="2813"/>
                </a:lnTo>
                <a:lnTo>
                  <a:pt x="9323" y="25159"/>
                </a:lnTo>
                <a:lnTo>
                  <a:pt x="11268" y="20821"/>
                </a:lnTo>
                <a:lnTo>
                  <a:pt x="16068" y="22344"/>
                </a:lnTo>
                <a:lnTo>
                  <a:pt x="6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1" name="Google Shape;651;p40"/>
          <p:cNvSpPr/>
          <p:nvPr/>
        </p:nvSpPr>
        <p:spPr>
          <a:xfrm>
            <a:off x="2933750" y="4135055"/>
            <a:ext cx="234185" cy="369162"/>
          </a:xfrm>
          <a:custGeom>
            <a:avLst/>
            <a:gdLst/>
            <a:ahLst/>
            <a:cxnLst/>
            <a:rect l="l" t="t" r="r" b="b"/>
            <a:pathLst>
              <a:path w="15969" h="25173" extrusionOk="0">
                <a:moveTo>
                  <a:pt x="9210" y="1"/>
                </a:moveTo>
                <a:lnTo>
                  <a:pt x="1" y="22392"/>
                </a:lnTo>
                <a:lnTo>
                  <a:pt x="4443" y="20702"/>
                </a:lnTo>
                <a:lnTo>
                  <a:pt x="6760" y="25173"/>
                </a:lnTo>
                <a:lnTo>
                  <a:pt x="15969" y="2780"/>
                </a:lnTo>
                <a:lnTo>
                  <a:pt x="11177" y="4328"/>
                </a:lnTo>
                <a:lnTo>
                  <a:pt x="92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2" name="Google Shape;652;p40"/>
          <p:cNvSpPr/>
          <p:nvPr/>
        </p:nvSpPr>
        <p:spPr>
          <a:xfrm>
            <a:off x="2939499" y="3931109"/>
            <a:ext cx="454982" cy="454952"/>
          </a:xfrm>
          <a:custGeom>
            <a:avLst/>
            <a:gdLst/>
            <a:ahLst/>
            <a:cxnLst/>
            <a:rect l="l" t="t" r="r" b="b"/>
            <a:pathLst>
              <a:path w="31025" h="31023" extrusionOk="0">
                <a:moveTo>
                  <a:pt x="15512" y="0"/>
                </a:moveTo>
                <a:cubicBezTo>
                  <a:pt x="14517" y="0"/>
                  <a:pt x="13661" y="1283"/>
                  <a:pt x="12719" y="1471"/>
                </a:cubicBezTo>
                <a:cubicBezTo>
                  <a:pt x="12619" y="1490"/>
                  <a:pt x="12516" y="1499"/>
                  <a:pt x="12411" y="1499"/>
                </a:cubicBezTo>
                <a:cubicBezTo>
                  <a:pt x="11676" y="1499"/>
                  <a:pt x="10820" y="1083"/>
                  <a:pt x="10097" y="1083"/>
                </a:cubicBezTo>
                <a:cubicBezTo>
                  <a:pt x="9913" y="1083"/>
                  <a:pt x="9738" y="1110"/>
                  <a:pt x="9575" y="1178"/>
                </a:cubicBezTo>
                <a:cubicBezTo>
                  <a:pt x="8667" y="1554"/>
                  <a:pt x="8367" y="3068"/>
                  <a:pt x="7560" y="3608"/>
                </a:cubicBezTo>
                <a:cubicBezTo>
                  <a:pt x="6746" y="4152"/>
                  <a:pt x="5234" y="3855"/>
                  <a:pt x="4545" y="4544"/>
                </a:cubicBezTo>
                <a:cubicBezTo>
                  <a:pt x="3855" y="5232"/>
                  <a:pt x="4153" y="6746"/>
                  <a:pt x="3609" y="7559"/>
                </a:cubicBezTo>
                <a:cubicBezTo>
                  <a:pt x="3068" y="8366"/>
                  <a:pt x="1555" y="8667"/>
                  <a:pt x="1178" y="9575"/>
                </a:cubicBezTo>
                <a:cubicBezTo>
                  <a:pt x="808" y="10467"/>
                  <a:pt x="1663" y="11748"/>
                  <a:pt x="1471" y="12718"/>
                </a:cubicBezTo>
                <a:cubicBezTo>
                  <a:pt x="1285" y="13658"/>
                  <a:pt x="1" y="14515"/>
                  <a:pt x="1" y="15511"/>
                </a:cubicBezTo>
                <a:cubicBezTo>
                  <a:pt x="1" y="16507"/>
                  <a:pt x="1285" y="17364"/>
                  <a:pt x="1471" y="18306"/>
                </a:cubicBezTo>
                <a:cubicBezTo>
                  <a:pt x="1663" y="19276"/>
                  <a:pt x="808" y="20557"/>
                  <a:pt x="1178" y="21450"/>
                </a:cubicBezTo>
                <a:cubicBezTo>
                  <a:pt x="1555" y="22357"/>
                  <a:pt x="3068" y="22656"/>
                  <a:pt x="3609" y="23464"/>
                </a:cubicBezTo>
                <a:cubicBezTo>
                  <a:pt x="4153" y="24277"/>
                  <a:pt x="3855" y="25791"/>
                  <a:pt x="4545" y="26480"/>
                </a:cubicBezTo>
                <a:cubicBezTo>
                  <a:pt x="5234" y="27169"/>
                  <a:pt x="6746" y="26870"/>
                  <a:pt x="7560" y="27416"/>
                </a:cubicBezTo>
                <a:cubicBezTo>
                  <a:pt x="8367" y="27955"/>
                  <a:pt x="8667" y="29468"/>
                  <a:pt x="9575" y="29845"/>
                </a:cubicBezTo>
                <a:cubicBezTo>
                  <a:pt x="9738" y="29912"/>
                  <a:pt x="9913" y="29939"/>
                  <a:pt x="10097" y="29939"/>
                </a:cubicBezTo>
                <a:cubicBezTo>
                  <a:pt x="10819" y="29939"/>
                  <a:pt x="11675" y="29525"/>
                  <a:pt x="12408" y="29525"/>
                </a:cubicBezTo>
                <a:cubicBezTo>
                  <a:pt x="12515" y="29525"/>
                  <a:pt x="12618" y="29534"/>
                  <a:pt x="12719" y="29554"/>
                </a:cubicBezTo>
                <a:cubicBezTo>
                  <a:pt x="13659" y="29740"/>
                  <a:pt x="14517" y="31022"/>
                  <a:pt x="15512" y="31022"/>
                </a:cubicBezTo>
                <a:cubicBezTo>
                  <a:pt x="16508" y="31022"/>
                  <a:pt x="17365" y="29740"/>
                  <a:pt x="18307" y="29554"/>
                </a:cubicBezTo>
                <a:cubicBezTo>
                  <a:pt x="18407" y="29534"/>
                  <a:pt x="18511" y="29525"/>
                  <a:pt x="18617" y="29525"/>
                </a:cubicBezTo>
                <a:cubicBezTo>
                  <a:pt x="19351" y="29525"/>
                  <a:pt x="20206" y="29939"/>
                  <a:pt x="20929" y="29939"/>
                </a:cubicBezTo>
                <a:cubicBezTo>
                  <a:pt x="21113" y="29939"/>
                  <a:pt x="21288" y="29912"/>
                  <a:pt x="21450" y="29845"/>
                </a:cubicBezTo>
                <a:cubicBezTo>
                  <a:pt x="22358" y="29468"/>
                  <a:pt x="22659" y="27955"/>
                  <a:pt x="23466" y="27416"/>
                </a:cubicBezTo>
                <a:cubicBezTo>
                  <a:pt x="24279" y="26870"/>
                  <a:pt x="25791" y="27169"/>
                  <a:pt x="26481" y="26480"/>
                </a:cubicBezTo>
                <a:cubicBezTo>
                  <a:pt x="27170" y="25791"/>
                  <a:pt x="26871" y="24277"/>
                  <a:pt x="27416" y="23464"/>
                </a:cubicBezTo>
                <a:cubicBezTo>
                  <a:pt x="27957" y="22658"/>
                  <a:pt x="29471" y="22357"/>
                  <a:pt x="29847" y="21450"/>
                </a:cubicBezTo>
                <a:cubicBezTo>
                  <a:pt x="30216" y="20557"/>
                  <a:pt x="29362" y="19276"/>
                  <a:pt x="29554" y="18306"/>
                </a:cubicBezTo>
                <a:cubicBezTo>
                  <a:pt x="29740" y="17364"/>
                  <a:pt x="31024" y="16507"/>
                  <a:pt x="31024" y="15511"/>
                </a:cubicBezTo>
                <a:cubicBezTo>
                  <a:pt x="31024" y="14515"/>
                  <a:pt x="29740" y="13658"/>
                  <a:pt x="29554" y="12718"/>
                </a:cubicBezTo>
                <a:cubicBezTo>
                  <a:pt x="29362" y="11748"/>
                  <a:pt x="30217" y="10467"/>
                  <a:pt x="29847" y="9575"/>
                </a:cubicBezTo>
                <a:cubicBezTo>
                  <a:pt x="29471" y="8667"/>
                  <a:pt x="27957" y="8366"/>
                  <a:pt x="27416" y="7559"/>
                </a:cubicBezTo>
                <a:cubicBezTo>
                  <a:pt x="26872" y="6746"/>
                  <a:pt x="27170" y="5234"/>
                  <a:pt x="26481" y="4544"/>
                </a:cubicBezTo>
                <a:cubicBezTo>
                  <a:pt x="25791" y="3855"/>
                  <a:pt x="24279" y="4152"/>
                  <a:pt x="23466" y="3608"/>
                </a:cubicBezTo>
                <a:cubicBezTo>
                  <a:pt x="22659" y="3068"/>
                  <a:pt x="22358" y="1554"/>
                  <a:pt x="21450" y="1178"/>
                </a:cubicBezTo>
                <a:cubicBezTo>
                  <a:pt x="21288" y="1110"/>
                  <a:pt x="21113" y="1083"/>
                  <a:pt x="20929" y="1083"/>
                </a:cubicBezTo>
                <a:cubicBezTo>
                  <a:pt x="20206" y="1083"/>
                  <a:pt x="19349" y="1499"/>
                  <a:pt x="18615" y="1499"/>
                </a:cubicBezTo>
                <a:cubicBezTo>
                  <a:pt x="18509" y="1499"/>
                  <a:pt x="18406" y="1490"/>
                  <a:pt x="18307" y="1471"/>
                </a:cubicBezTo>
                <a:cubicBezTo>
                  <a:pt x="17365" y="1283"/>
                  <a:pt x="16508" y="0"/>
                  <a:pt x="15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3" name="Google Shape;653;p40"/>
          <p:cNvSpPr/>
          <p:nvPr/>
        </p:nvSpPr>
        <p:spPr>
          <a:xfrm>
            <a:off x="3017957" y="4009537"/>
            <a:ext cx="298066" cy="298095"/>
          </a:xfrm>
          <a:custGeom>
            <a:avLst/>
            <a:gdLst/>
            <a:ahLst/>
            <a:cxnLst/>
            <a:rect l="l" t="t" r="r" b="b"/>
            <a:pathLst>
              <a:path w="20325" h="20327" extrusionOk="0">
                <a:moveTo>
                  <a:pt x="10162" y="0"/>
                </a:moveTo>
                <a:cubicBezTo>
                  <a:pt x="7468" y="0"/>
                  <a:pt x="4882" y="1071"/>
                  <a:pt x="2977" y="2978"/>
                </a:cubicBezTo>
                <a:cubicBezTo>
                  <a:pt x="1071" y="4883"/>
                  <a:pt x="0" y="7468"/>
                  <a:pt x="0" y="10163"/>
                </a:cubicBezTo>
                <a:cubicBezTo>
                  <a:pt x="0" y="12859"/>
                  <a:pt x="1071" y="15443"/>
                  <a:pt x="2977" y="17350"/>
                </a:cubicBezTo>
                <a:cubicBezTo>
                  <a:pt x="4882" y="19256"/>
                  <a:pt x="7468" y="20326"/>
                  <a:pt x="10162" y="20326"/>
                </a:cubicBezTo>
                <a:cubicBezTo>
                  <a:pt x="12858" y="20326"/>
                  <a:pt x="15443" y="19256"/>
                  <a:pt x="17349" y="17350"/>
                </a:cubicBezTo>
                <a:cubicBezTo>
                  <a:pt x="19254" y="15443"/>
                  <a:pt x="20325" y="12859"/>
                  <a:pt x="20325" y="10163"/>
                </a:cubicBezTo>
                <a:cubicBezTo>
                  <a:pt x="20325" y="7468"/>
                  <a:pt x="19254" y="4883"/>
                  <a:pt x="17349" y="2978"/>
                </a:cubicBezTo>
                <a:cubicBezTo>
                  <a:pt x="15443" y="1071"/>
                  <a:pt x="12858" y="0"/>
                  <a:pt x="10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4" name="Google Shape;654;p40"/>
          <p:cNvSpPr/>
          <p:nvPr/>
        </p:nvSpPr>
        <p:spPr>
          <a:xfrm>
            <a:off x="3080781" y="4487484"/>
            <a:ext cx="163720" cy="263603"/>
          </a:xfrm>
          <a:custGeom>
            <a:avLst/>
            <a:gdLst/>
            <a:ahLst/>
            <a:cxnLst/>
            <a:rect l="l" t="t" r="r" b="b"/>
            <a:pathLst>
              <a:path w="11164" h="17975" extrusionOk="0">
                <a:moveTo>
                  <a:pt x="5607" y="1"/>
                </a:moveTo>
                <a:cubicBezTo>
                  <a:pt x="4180" y="1"/>
                  <a:pt x="2942" y="419"/>
                  <a:pt x="1893" y="1256"/>
                </a:cubicBezTo>
                <a:cubicBezTo>
                  <a:pt x="844" y="2091"/>
                  <a:pt x="319" y="3181"/>
                  <a:pt x="319" y="4524"/>
                </a:cubicBezTo>
                <a:cubicBezTo>
                  <a:pt x="319" y="5672"/>
                  <a:pt x="804" y="6246"/>
                  <a:pt x="1771" y="6246"/>
                </a:cubicBezTo>
                <a:cubicBezTo>
                  <a:pt x="2279" y="6246"/>
                  <a:pt x="2680" y="6131"/>
                  <a:pt x="2976" y="5902"/>
                </a:cubicBezTo>
                <a:cubicBezTo>
                  <a:pt x="3288" y="5655"/>
                  <a:pt x="3442" y="5378"/>
                  <a:pt x="3442" y="5067"/>
                </a:cubicBezTo>
                <a:cubicBezTo>
                  <a:pt x="3442" y="4345"/>
                  <a:pt x="3647" y="3804"/>
                  <a:pt x="4058" y="3443"/>
                </a:cubicBezTo>
                <a:cubicBezTo>
                  <a:pt x="4467" y="3082"/>
                  <a:pt x="4992" y="2902"/>
                  <a:pt x="5632" y="2902"/>
                </a:cubicBezTo>
                <a:cubicBezTo>
                  <a:pt x="6385" y="2902"/>
                  <a:pt x="6950" y="3124"/>
                  <a:pt x="7328" y="3565"/>
                </a:cubicBezTo>
                <a:cubicBezTo>
                  <a:pt x="7721" y="4009"/>
                  <a:pt x="7918" y="4517"/>
                  <a:pt x="7918" y="5090"/>
                </a:cubicBezTo>
                <a:cubicBezTo>
                  <a:pt x="7918" y="5730"/>
                  <a:pt x="7647" y="6370"/>
                  <a:pt x="7106" y="7008"/>
                </a:cubicBezTo>
                <a:cubicBezTo>
                  <a:pt x="6566" y="7648"/>
                  <a:pt x="5909" y="8253"/>
                  <a:pt x="5139" y="8828"/>
                </a:cubicBezTo>
                <a:lnTo>
                  <a:pt x="2779" y="10525"/>
                </a:lnTo>
                <a:cubicBezTo>
                  <a:pt x="2008" y="11098"/>
                  <a:pt x="1353" y="11738"/>
                  <a:pt x="812" y="12443"/>
                </a:cubicBezTo>
                <a:cubicBezTo>
                  <a:pt x="271" y="13148"/>
                  <a:pt x="0" y="13860"/>
                  <a:pt x="0" y="14582"/>
                </a:cubicBezTo>
                <a:lnTo>
                  <a:pt x="0" y="16966"/>
                </a:lnTo>
                <a:cubicBezTo>
                  <a:pt x="0" y="17245"/>
                  <a:pt x="157" y="17482"/>
                  <a:pt x="468" y="17679"/>
                </a:cubicBezTo>
                <a:cubicBezTo>
                  <a:pt x="779" y="17876"/>
                  <a:pt x="1091" y="17975"/>
                  <a:pt x="1402" y="17975"/>
                </a:cubicBezTo>
                <a:lnTo>
                  <a:pt x="10155" y="17975"/>
                </a:lnTo>
                <a:cubicBezTo>
                  <a:pt x="10417" y="17975"/>
                  <a:pt x="10646" y="17836"/>
                  <a:pt x="10843" y="17557"/>
                </a:cubicBezTo>
                <a:cubicBezTo>
                  <a:pt x="11057" y="17261"/>
                  <a:pt x="11164" y="16926"/>
                  <a:pt x="11164" y="16548"/>
                </a:cubicBezTo>
                <a:cubicBezTo>
                  <a:pt x="11164" y="16172"/>
                  <a:pt x="11057" y="15853"/>
                  <a:pt x="10843" y="15589"/>
                </a:cubicBezTo>
                <a:cubicBezTo>
                  <a:pt x="10646" y="15310"/>
                  <a:pt x="10417" y="15171"/>
                  <a:pt x="10155" y="15171"/>
                </a:cubicBezTo>
                <a:lnTo>
                  <a:pt x="3320" y="15171"/>
                </a:lnTo>
                <a:lnTo>
                  <a:pt x="3320" y="14582"/>
                </a:lnTo>
                <a:cubicBezTo>
                  <a:pt x="3320" y="14122"/>
                  <a:pt x="3582" y="13639"/>
                  <a:pt x="4107" y="13131"/>
                </a:cubicBezTo>
                <a:cubicBezTo>
                  <a:pt x="4648" y="12622"/>
                  <a:pt x="5295" y="12114"/>
                  <a:pt x="6048" y="11606"/>
                </a:cubicBezTo>
                <a:cubicBezTo>
                  <a:pt x="6820" y="11098"/>
                  <a:pt x="7590" y="10549"/>
                  <a:pt x="8360" y="9959"/>
                </a:cubicBezTo>
                <a:cubicBezTo>
                  <a:pt x="9131" y="9352"/>
                  <a:pt x="9777" y="8624"/>
                  <a:pt x="10303" y="7770"/>
                </a:cubicBezTo>
                <a:cubicBezTo>
                  <a:pt x="10843" y="6903"/>
                  <a:pt x="11114" y="5976"/>
                  <a:pt x="11114" y="4992"/>
                </a:cubicBezTo>
                <a:cubicBezTo>
                  <a:pt x="11114" y="3485"/>
                  <a:pt x="10564" y="2280"/>
                  <a:pt x="9466" y="1378"/>
                </a:cubicBezTo>
                <a:cubicBezTo>
                  <a:pt x="8385" y="459"/>
                  <a:pt x="7099" y="1"/>
                  <a:pt x="56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5" name="Google Shape;655;p40"/>
          <p:cNvSpPr/>
          <p:nvPr/>
        </p:nvSpPr>
        <p:spPr>
          <a:xfrm>
            <a:off x="5270251" y="4365442"/>
            <a:ext cx="1396489" cy="818190"/>
          </a:xfrm>
          <a:custGeom>
            <a:avLst/>
            <a:gdLst/>
            <a:ahLst/>
            <a:cxnLst/>
            <a:rect l="l" t="t" r="r" b="b"/>
            <a:pathLst>
              <a:path w="95226" h="55792" extrusionOk="0">
                <a:moveTo>
                  <a:pt x="0" y="0"/>
                </a:moveTo>
                <a:lnTo>
                  <a:pt x="0" y="55791"/>
                </a:lnTo>
                <a:lnTo>
                  <a:pt x="95226" y="55791"/>
                </a:lnTo>
                <a:lnTo>
                  <a:pt x="952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6" name="Google Shape;656;p40"/>
          <p:cNvSpPr/>
          <p:nvPr/>
        </p:nvSpPr>
        <p:spPr>
          <a:xfrm>
            <a:off x="5270251" y="4365442"/>
            <a:ext cx="186803" cy="823704"/>
          </a:xfrm>
          <a:custGeom>
            <a:avLst/>
            <a:gdLst/>
            <a:ahLst/>
            <a:cxnLst/>
            <a:rect l="l" t="t" r="r" b="b"/>
            <a:pathLst>
              <a:path w="12738" h="56168" extrusionOk="0">
                <a:moveTo>
                  <a:pt x="0" y="0"/>
                </a:moveTo>
                <a:lnTo>
                  <a:pt x="0" y="56168"/>
                </a:lnTo>
                <a:lnTo>
                  <a:pt x="12738" y="56168"/>
                </a:lnTo>
                <a:lnTo>
                  <a:pt x="0" y="0"/>
                </a:lnTo>
                <a:close/>
              </a:path>
            </a:pathLst>
          </a:custGeom>
          <a:solidFill>
            <a:srgbClr val="E49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7" name="Google Shape;657;p40"/>
          <p:cNvSpPr/>
          <p:nvPr/>
        </p:nvSpPr>
        <p:spPr>
          <a:xfrm>
            <a:off x="5971781" y="4320992"/>
            <a:ext cx="235637" cy="369015"/>
          </a:xfrm>
          <a:custGeom>
            <a:avLst/>
            <a:gdLst/>
            <a:ahLst/>
            <a:cxnLst/>
            <a:rect l="l" t="t" r="r" b="b"/>
            <a:pathLst>
              <a:path w="16068" h="25163" extrusionOk="0">
                <a:moveTo>
                  <a:pt x="6746" y="1"/>
                </a:moveTo>
                <a:lnTo>
                  <a:pt x="4453" y="4484"/>
                </a:lnTo>
                <a:lnTo>
                  <a:pt x="1" y="2816"/>
                </a:lnTo>
                <a:lnTo>
                  <a:pt x="9322" y="25162"/>
                </a:lnTo>
                <a:lnTo>
                  <a:pt x="11270" y="20824"/>
                </a:lnTo>
                <a:lnTo>
                  <a:pt x="16068" y="22347"/>
                </a:lnTo>
                <a:lnTo>
                  <a:pt x="67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8" name="Google Shape;658;p40"/>
          <p:cNvSpPr/>
          <p:nvPr/>
        </p:nvSpPr>
        <p:spPr>
          <a:xfrm>
            <a:off x="5740924" y="4320816"/>
            <a:ext cx="234215" cy="369191"/>
          </a:xfrm>
          <a:custGeom>
            <a:avLst/>
            <a:gdLst/>
            <a:ahLst/>
            <a:cxnLst/>
            <a:rect l="l" t="t" r="r" b="b"/>
            <a:pathLst>
              <a:path w="15971" h="25175" extrusionOk="0">
                <a:moveTo>
                  <a:pt x="9209" y="0"/>
                </a:moveTo>
                <a:lnTo>
                  <a:pt x="1" y="22393"/>
                </a:lnTo>
                <a:lnTo>
                  <a:pt x="4444" y="20703"/>
                </a:lnTo>
                <a:lnTo>
                  <a:pt x="6760" y="25174"/>
                </a:lnTo>
                <a:lnTo>
                  <a:pt x="15970" y="2781"/>
                </a:lnTo>
                <a:lnTo>
                  <a:pt x="11178" y="4329"/>
                </a:lnTo>
                <a:lnTo>
                  <a:pt x="92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59" name="Google Shape;659;p40"/>
          <p:cNvSpPr/>
          <p:nvPr/>
        </p:nvSpPr>
        <p:spPr>
          <a:xfrm>
            <a:off x="5746702" y="4116856"/>
            <a:ext cx="454952" cy="454952"/>
          </a:xfrm>
          <a:custGeom>
            <a:avLst/>
            <a:gdLst/>
            <a:ahLst/>
            <a:cxnLst/>
            <a:rect l="l" t="t" r="r" b="b"/>
            <a:pathLst>
              <a:path w="31023" h="31023" extrusionOk="0">
                <a:moveTo>
                  <a:pt x="15511" y="1"/>
                </a:moveTo>
                <a:cubicBezTo>
                  <a:pt x="14517" y="1"/>
                  <a:pt x="13658" y="1285"/>
                  <a:pt x="12718" y="1471"/>
                </a:cubicBezTo>
                <a:cubicBezTo>
                  <a:pt x="12618" y="1491"/>
                  <a:pt x="12514" y="1500"/>
                  <a:pt x="12408" y="1500"/>
                </a:cubicBezTo>
                <a:cubicBezTo>
                  <a:pt x="11674" y="1500"/>
                  <a:pt x="10818" y="1084"/>
                  <a:pt x="10095" y="1084"/>
                </a:cubicBezTo>
                <a:cubicBezTo>
                  <a:pt x="9912" y="1084"/>
                  <a:pt x="9737" y="1111"/>
                  <a:pt x="9574" y="1178"/>
                </a:cubicBezTo>
                <a:cubicBezTo>
                  <a:pt x="8667" y="1555"/>
                  <a:pt x="8366" y="3068"/>
                  <a:pt x="7559" y="3609"/>
                </a:cubicBezTo>
                <a:cubicBezTo>
                  <a:pt x="6746" y="4153"/>
                  <a:pt x="5234" y="3855"/>
                  <a:pt x="4544" y="4545"/>
                </a:cubicBezTo>
                <a:cubicBezTo>
                  <a:pt x="3855" y="5234"/>
                  <a:pt x="4152" y="6746"/>
                  <a:pt x="3608" y="7560"/>
                </a:cubicBezTo>
                <a:cubicBezTo>
                  <a:pt x="3068" y="8367"/>
                  <a:pt x="1554" y="8667"/>
                  <a:pt x="1178" y="9575"/>
                </a:cubicBezTo>
                <a:cubicBezTo>
                  <a:pt x="807" y="10468"/>
                  <a:pt x="1663" y="11749"/>
                  <a:pt x="1470" y="12719"/>
                </a:cubicBezTo>
                <a:cubicBezTo>
                  <a:pt x="1284" y="13661"/>
                  <a:pt x="0" y="14517"/>
                  <a:pt x="0" y="15512"/>
                </a:cubicBezTo>
                <a:cubicBezTo>
                  <a:pt x="0" y="16508"/>
                  <a:pt x="1284" y="17365"/>
                  <a:pt x="1470" y="18307"/>
                </a:cubicBezTo>
                <a:cubicBezTo>
                  <a:pt x="1663" y="19277"/>
                  <a:pt x="807" y="20558"/>
                  <a:pt x="1178" y="21450"/>
                </a:cubicBezTo>
                <a:cubicBezTo>
                  <a:pt x="1554" y="22358"/>
                  <a:pt x="3068" y="22659"/>
                  <a:pt x="3608" y="23466"/>
                </a:cubicBezTo>
                <a:cubicBezTo>
                  <a:pt x="4152" y="24279"/>
                  <a:pt x="3855" y="25791"/>
                  <a:pt x="4544" y="26481"/>
                </a:cubicBezTo>
                <a:cubicBezTo>
                  <a:pt x="5234" y="27170"/>
                  <a:pt x="6746" y="26871"/>
                  <a:pt x="7559" y="27416"/>
                </a:cubicBezTo>
                <a:cubicBezTo>
                  <a:pt x="8366" y="27957"/>
                  <a:pt x="8667" y="29471"/>
                  <a:pt x="9574" y="29847"/>
                </a:cubicBezTo>
                <a:cubicBezTo>
                  <a:pt x="9736" y="29914"/>
                  <a:pt x="9911" y="29941"/>
                  <a:pt x="10094" y="29941"/>
                </a:cubicBezTo>
                <a:cubicBezTo>
                  <a:pt x="10817" y="29941"/>
                  <a:pt x="11673" y="29526"/>
                  <a:pt x="12408" y="29526"/>
                </a:cubicBezTo>
                <a:cubicBezTo>
                  <a:pt x="12514" y="29526"/>
                  <a:pt x="12618" y="29534"/>
                  <a:pt x="12718" y="29554"/>
                </a:cubicBezTo>
                <a:cubicBezTo>
                  <a:pt x="13658" y="29740"/>
                  <a:pt x="14517" y="31023"/>
                  <a:pt x="15511" y="31023"/>
                </a:cubicBezTo>
                <a:cubicBezTo>
                  <a:pt x="16507" y="31023"/>
                  <a:pt x="17364" y="29740"/>
                  <a:pt x="18306" y="29554"/>
                </a:cubicBezTo>
                <a:cubicBezTo>
                  <a:pt x="18406" y="29534"/>
                  <a:pt x="18510" y="29526"/>
                  <a:pt x="18616" y="29526"/>
                </a:cubicBezTo>
                <a:cubicBezTo>
                  <a:pt x="19350" y="29526"/>
                  <a:pt x="20206" y="29941"/>
                  <a:pt x="20929" y="29941"/>
                </a:cubicBezTo>
                <a:cubicBezTo>
                  <a:pt x="21112" y="29941"/>
                  <a:pt x="21287" y="29914"/>
                  <a:pt x="21449" y="29847"/>
                </a:cubicBezTo>
                <a:cubicBezTo>
                  <a:pt x="22357" y="29471"/>
                  <a:pt x="22658" y="27957"/>
                  <a:pt x="23465" y="27416"/>
                </a:cubicBezTo>
                <a:cubicBezTo>
                  <a:pt x="24277" y="26872"/>
                  <a:pt x="25790" y="27170"/>
                  <a:pt x="26480" y="26481"/>
                </a:cubicBezTo>
                <a:cubicBezTo>
                  <a:pt x="27169" y="25791"/>
                  <a:pt x="26870" y="24279"/>
                  <a:pt x="27416" y="23466"/>
                </a:cubicBezTo>
                <a:cubicBezTo>
                  <a:pt x="27955" y="22659"/>
                  <a:pt x="29470" y="22358"/>
                  <a:pt x="29846" y="21450"/>
                </a:cubicBezTo>
                <a:cubicBezTo>
                  <a:pt x="30215" y="20558"/>
                  <a:pt x="29361" y="19277"/>
                  <a:pt x="29554" y="18307"/>
                </a:cubicBezTo>
                <a:cubicBezTo>
                  <a:pt x="29739" y="17366"/>
                  <a:pt x="31022" y="16508"/>
                  <a:pt x="31022" y="15513"/>
                </a:cubicBezTo>
                <a:cubicBezTo>
                  <a:pt x="31022" y="14517"/>
                  <a:pt x="29739" y="13661"/>
                  <a:pt x="29554" y="12719"/>
                </a:cubicBezTo>
                <a:cubicBezTo>
                  <a:pt x="29361" y="11749"/>
                  <a:pt x="30215" y="10468"/>
                  <a:pt x="29845" y="9575"/>
                </a:cubicBezTo>
                <a:cubicBezTo>
                  <a:pt x="29468" y="8667"/>
                  <a:pt x="27955" y="8367"/>
                  <a:pt x="27416" y="7560"/>
                </a:cubicBezTo>
                <a:cubicBezTo>
                  <a:pt x="26870" y="6748"/>
                  <a:pt x="27169" y="5234"/>
                  <a:pt x="26480" y="4545"/>
                </a:cubicBezTo>
                <a:cubicBezTo>
                  <a:pt x="25790" y="3855"/>
                  <a:pt x="24278" y="4154"/>
                  <a:pt x="23465" y="3609"/>
                </a:cubicBezTo>
                <a:cubicBezTo>
                  <a:pt x="22658" y="3068"/>
                  <a:pt x="22357" y="1555"/>
                  <a:pt x="21449" y="1178"/>
                </a:cubicBezTo>
                <a:cubicBezTo>
                  <a:pt x="21287" y="1111"/>
                  <a:pt x="21112" y="1084"/>
                  <a:pt x="20929" y="1084"/>
                </a:cubicBezTo>
                <a:cubicBezTo>
                  <a:pt x="20206" y="1084"/>
                  <a:pt x="19350" y="1500"/>
                  <a:pt x="18616" y="1500"/>
                </a:cubicBezTo>
                <a:cubicBezTo>
                  <a:pt x="18510" y="1500"/>
                  <a:pt x="18406" y="1491"/>
                  <a:pt x="18306" y="1471"/>
                </a:cubicBezTo>
                <a:cubicBezTo>
                  <a:pt x="17364" y="1285"/>
                  <a:pt x="16507" y="1"/>
                  <a:pt x="15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0" name="Google Shape;660;p40"/>
          <p:cNvSpPr/>
          <p:nvPr/>
        </p:nvSpPr>
        <p:spPr>
          <a:xfrm>
            <a:off x="5825146" y="4195313"/>
            <a:ext cx="298081" cy="298066"/>
          </a:xfrm>
          <a:custGeom>
            <a:avLst/>
            <a:gdLst/>
            <a:ahLst/>
            <a:cxnLst/>
            <a:rect l="l" t="t" r="r" b="b"/>
            <a:pathLst>
              <a:path w="20326" h="20325" extrusionOk="0">
                <a:moveTo>
                  <a:pt x="10162" y="0"/>
                </a:moveTo>
                <a:cubicBezTo>
                  <a:pt x="7468" y="0"/>
                  <a:pt x="4882" y="1071"/>
                  <a:pt x="2977" y="2977"/>
                </a:cubicBezTo>
                <a:cubicBezTo>
                  <a:pt x="1071" y="4882"/>
                  <a:pt x="1" y="7468"/>
                  <a:pt x="1" y="10162"/>
                </a:cubicBezTo>
                <a:cubicBezTo>
                  <a:pt x="1" y="12858"/>
                  <a:pt x="1071" y="15443"/>
                  <a:pt x="2977" y="17349"/>
                </a:cubicBezTo>
                <a:cubicBezTo>
                  <a:pt x="4882" y="19254"/>
                  <a:pt x="7468" y="20325"/>
                  <a:pt x="10162" y="20325"/>
                </a:cubicBezTo>
                <a:cubicBezTo>
                  <a:pt x="12858" y="20325"/>
                  <a:pt x="15444" y="19254"/>
                  <a:pt x="17349" y="17349"/>
                </a:cubicBezTo>
                <a:cubicBezTo>
                  <a:pt x="19255" y="15443"/>
                  <a:pt x="20325" y="12858"/>
                  <a:pt x="20325" y="10162"/>
                </a:cubicBezTo>
                <a:cubicBezTo>
                  <a:pt x="20325" y="7468"/>
                  <a:pt x="19255" y="4882"/>
                  <a:pt x="17349" y="2977"/>
                </a:cubicBezTo>
                <a:cubicBezTo>
                  <a:pt x="15444" y="1071"/>
                  <a:pt x="12858" y="0"/>
                  <a:pt x="10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1" name="Google Shape;661;p40"/>
          <p:cNvSpPr/>
          <p:nvPr/>
        </p:nvSpPr>
        <p:spPr>
          <a:xfrm>
            <a:off x="5883879" y="4673246"/>
            <a:ext cx="169498" cy="265759"/>
          </a:xfrm>
          <a:custGeom>
            <a:avLst/>
            <a:gdLst/>
            <a:ahLst/>
            <a:cxnLst/>
            <a:rect l="l" t="t" r="r" b="b"/>
            <a:pathLst>
              <a:path w="11558" h="18122" extrusionOk="0">
                <a:moveTo>
                  <a:pt x="5779" y="0"/>
                </a:moveTo>
                <a:cubicBezTo>
                  <a:pt x="4795" y="0"/>
                  <a:pt x="3936" y="140"/>
                  <a:pt x="3198" y="419"/>
                </a:cubicBezTo>
                <a:cubicBezTo>
                  <a:pt x="2459" y="697"/>
                  <a:pt x="1894" y="1057"/>
                  <a:pt x="1500" y="1500"/>
                </a:cubicBezTo>
                <a:cubicBezTo>
                  <a:pt x="1124" y="1943"/>
                  <a:pt x="845" y="2402"/>
                  <a:pt x="665" y="2877"/>
                </a:cubicBezTo>
                <a:cubicBezTo>
                  <a:pt x="484" y="3336"/>
                  <a:pt x="394" y="3804"/>
                  <a:pt x="394" y="4278"/>
                </a:cubicBezTo>
                <a:cubicBezTo>
                  <a:pt x="394" y="4820"/>
                  <a:pt x="493" y="5189"/>
                  <a:pt x="690" y="5385"/>
                </a:cubicBezTo>
                <a:cubicBezTo>
                  <a:pt x="902" y="5565"/>
                  <a:pt x="1353" y="5655"/>
                  <a:pt x="2042" y="5655"/>
                </a:cubicBezTo>
                <a:cubicBezTo>
                  <a:pt x="3059" y="5655"/>
                  <a:pt x="3567" y="5246"/>
                  <a:pt x="3567" y="4426"/>
                </a:cubicBezTo>
                <a:cubicBezTo>
                  <a:pt x="3567" y="3328"/>
                  <a:pt x="4295" y="2778"/>
                  <a:pt x="5754" y="2778"/>
                </a:cubicBezTo>
                <a:cubicBezTo>
                  <a:pt x="7197" y="2778"/>
                  <a:pt x="7919" y="3500"/>
                  <a:pt x="7919" y="4942"/>
                </a:cubicBezTo>
                <a:cubicBezTo>
                  <a:pt x="7919" y="5909"/>
                  <a:pt x="7722" y="6557"/>
                  <a:pt x="7328" y="6885"/>
                </a:cubicBezTo>
                <a:cubicBezTo>
                  <a:pt x="6935" y="7197"/>
                  <a:pt x="6377" y="7351"/>
                  <a:pt x="5657" y="7351"/>
                </a:cubicBezTo>
                <a:cubicBezTo>
                  <a:pt x="5017" y="7351"/>
                  <a:pt x="4698" y="7770"/>
                  <a:pt x="4698" y="8606"/>
                </a:cubicBezTo>
                <a:cubicBezTo>
                  <a:pt x="4698" y="9441"/>
                  <a:pt x="5017" y="9860"/>
                  <a:pt x="5657" y="9860"/>
                </a:cubicBezTo>
                <a:cubicBezTo>
                  <a:pt x="7459" y="9860"/>
                  <a:pt x="8360" y="10639"/>
                  <a:pt x="8360" y="12196"/>
                </a:cubicBezTo>
                <a:lnTo>
                  <a:pt x="8360" y="12662"/>
                </a:lnTo>
                <a:cubicBezTo>
                  <a:pt x="8360" y="13596"/>
                  <a:pt x="8148" y="14278"/>
                  <a:pt x="7722" y="14704"/>
                </a:cubicBezTo>
                <a:cubicBezTo>
                  <a:pt x="7311" y="15113"/>
                  <a:pt x="6648" y="15318"/>
                  <a:pt x="5730" y="15318"/>
                </a:cubicBezTo>
                <a:cubicBezTo>
                  <a:pt x="4943" y="15318"/>
                  <a:pt x="4320" y="15163"/>
                  <a:pt x="3861" y="14851"/>
                </a:cubicBezTo>
                <a:cubicBezTo>
                  <a:pt x="3403" y="14523"/>
                  <a:pt x="3173" y="14081"/>
                  <a:pt x="3173" y="13524"/>
                </a:cubicBezTo>
                <a:cubicBezTo>
                  <a:pt x="3173" y="13113"/>
                  <a:pt x="3059" y="12826"/>
                  <a:pt x="2828" y="12662"/>
                </a:cubicBezTo>
                <a:cubicBezTo>
                  <a:pt x="2599" y="12483"/>
                  <a:pt x="2165" y="12393"/>
                  <a:pt x="1525" y="12393"/>
                </a:cubicBezTo>
                <a:cubicBezTo>
                  <a:pt x="969" y="12393"/>
                  <a:pt x="575" y="12483"/>
                  <a:pt x="344" y="12662"/>
                </a:cubicBezTo>
                <a:cubicBezTo>
                  <a:pt x="115" y="12844"/>
                  <a:pt x="0" y="13170"/>
                  <a:pt x="0" y="13646"/>
                </a:cubicBezTo>
                <a:cubicBezTo>
                  <a:pt x="0" y="14794"/>
                  <a:pt x="476" y="15826"/>
                  <a:pt x="1427" y="16744"/>
                </a:cubicBezTo>
                <a:cubicBezTo>
                  <a:pt x="2394" y="17662"/>
                  <a:pt x="3804" y="18122"/>
                  <a:pt x="5657" y="18122"/>
                </a:cubicBezTo>
                <a:cubicBezTo>
                  <a:pt x="7411" y="18122"/>
                  <a:pt x="8828" y="17679"/>
                  <a:pt x="9909" y="16794"/>
                </a:cubicBezTo>
                <a:cubicBezTo>
                  <a:pt x="11008" y="15908"/>
                  <a:pt x="11558" y="14532"/>
                  <a:pt x="11558" y="12662"/>
                </a:cubicBezTo>
                <a:lnTo>
                  <a:pt x="11558" y="12196"/>
                </a:lnTo>
                <a:cubicBezTo>
                  <a:pt x="11558" y="10376"/>
                  <a:pt x="10721" y="9139"/>
                  <a:pt x="9050" y="8482"/>
                </a:cubicBezTo>
                <a:cubicBezTo>
                  <a:pt x="9655" y="8204"/>
                  <a:pt x="10123" y="7705"/>
                  <a:pt x="10450" y="6983"/>
                </a:cubicBezTo>
                <a:cubicBezTo>
                  <a:pt x="10796" y="6245"/>
                  <a:pt x="10968" y="5385"/>
                  <a:pt x="10968" y="4402"/>
                </a:cubicBezTo>
                <a:cubicBezTo>
                  <a:pt x="10968" y="1467"/>
                  <a:pt x="9237" y="0"/>
                  <a:pt x="5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3873733" y="3560143"/>
            <a:ext cx="1396504" cy="1623489"/>
          </a:xfrm>
          <a:custGeom>
            <a:avLst/>
            <a:gdLst/>
            <a:ahLst/>
            <a:cxnLst/>
            <a:rect l="l" t="t" r="r" b="b"/>
            <a:pathLst>
              <a:path w="95227" h="110705" extrusionOk="0">
                <a:moveTo>
                  <a:pt x="1" y="0"/>
                </a:moveTo>
                <a:lnTo>
                  <a:pt x="1" y="110704"/>
                </a:lnTo>
                <a:lnTo>
                  <a:pt x="95226" y="110704"/>
                </a:lnTo>
                <a:lnTo>
                  <a:pt x="952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3" name="Google Shape;663;p40"/>
          <p:cNvSpPr/>
          <p:nvPr/>
        </p:nvSpPr>
        <p:spPr>
          <a:xfrm>
            <a:off x="4542985" y="4126183"/>
            <a:ext cx="82241" cy="264307"/>
          </a:xfrm>
          <a:custGeom>
            <a:avLst/>
            <a:gdLst/>
            <a:ahLst/>
            <a:cxnLst/>
            <a:rect l="l" t="t" r="r" b="b"/>
            <a:pathLst>
              <a:path w="5608" h="18023" extrusionOk="0">
                <a:moveTo>
                  <a:pt x="4182" y="0"/>
                </a:moveTo>
                <a:cubicBezTo>
                  <a:pt x="3936" y="0"/>
                  <a:pt x="3714" y="81"/>
                  <a:pt x="3518" y="245"/>
                </a:cubicBezTo>
                <a:lnTo>
                  <a:pt x="616" y="2459"/>
                </a:lnTo>
                <a:cubicBezTo>
                  <a:pt x="207" y="2721"/>
                  <a:pt x="1" y="3106"/>
                  <a:pt x="1" y="3614"/>
                </a:cubicBezTo>
                <a:cubicBezTo>
                  <a:pt x="1" y="3941"/>
                  <a:pt x="100" y="4237"/>
                  <a:pt x="297" y="4499"/>
                </a:cubicBezTo>
                <a:cubicBezTo>
                  <a:pt x="493" y="4761"/>
                  <a:pt x="740" y="4893"/>
                  <a:pt x="1034" y="4893"/>
                </a:cubicBezTo>
                <a:cubicBezTo>
                  <a:pt x="1263" y="4893"/>
                  <a:pt x="1460" y="4818"/>
                  <a:pt x="1624" y="4671"/>
                </a:cubicBezTo>
                <a:lnTo>
                  <a:pt x="2411" y="3884"/>
                </a:lnTo>
                <a:lnTo>
                  <a:pt x="2411" y="17014"/>
                </a:lnTo>
                <a:cubicBezTo>
                  <a:pt x="2411" y="17325"/>
                  <a:pt x="2566" y="17572"/>
                  <a:pt x="2878" y="17751"/>
                </a:cubicBezTo>
                <a:cubicBezTo>
                  <a:pt x="3189" y="17933"/>
                  <a:pt x="3567" y="18022"/>
                  <a:pt x="4009" y="18022"/>
                </a:cubicBezTo>
                <a:cubicBezTo>
                  <a:pt x="4436" y="18022"/>
                  <a:pt x="4805" y="17933"/>
                  <a:pt x="5116" y="17751"/>
                </a:cubicBezTo>
                <a:cubicBezTo>
                  <a:pt x="5443" y="17572"/>
                  <a:pt x="5607" y="17325"/>
                  <a:pt x="5607" y="17014"/>
                </a:cubicBezTo>
                <a:lnTo>
                  <a:pt x="5607" y="1032"/>
                </a:lnTo>
                <a:cubicBezTo>
                  <a:pt x="5607" y="738"/>
                  <a:pt x="5460" y="491"/>
                  <a:pt x="5164" y="294"/>
                </a:cubicBezTo>
                <a:cubicBezTo>
                  <a:pt x="4870" y="98"/>
                  <a:pt x="4542" y="0"/>
                  <a:pt x="4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664" name="Google Shape;664;p40"/>
          <p:cNvGrpSpPr/>
          <p:nvPr/>
        </p:nvGrpSpPr>
        <p:grpSpPr>
          <a:xfrm>
            <a:off x="4142322" y="2550282"/>
            <a:ext cx="859384" cy="806502"/>
            <a:chOff x="4142322" y="2550282"/>
            <a:chExt cx="859384" cy="806502"/>
          </a:xfrm>
        </p:grpSpPr>
        <p:sp>
          <p:nvSpPr>
            <p:cNvPr id="665" name="Google Shape;665;p40"/>
            <p:cNvSpPr/>
            <p:nvPr/>
          </p:nvSpPr>
          <p:spPr>
            <a:xfrm>
              <a:off x="4287036" y="2582530"/>
              <a:ext cx="569926" cy="774253"/>
            </a:xfrm>
            <a:custGeom>
              <a:avLst/>
              <a:gdLst/>
              <a:ahLst/>
              <a:cxnLst/>
              <a:rect l="l" t="t" r="r" b="b"/>
              <a:pathLst>
                <a:path w="38863" h="52796" extrusionOk="0">
                  <a:moveTo>
                    <a:pt x="0" y="1"/>
                  </a:moveTo>
                  <a:lnTo>
                    <a:pt x="0" y="9166"/>
                  </a:lnTo>
                  <a:cubicBezTo>
                    <a:pt x="0" y="17004"/>
                    <a:pt x="4640" y="23752"/>
                    <a:pt x="11322" y="26825"/>
                  </a:cubicBezTo>
                  <a:cubicBezTo>
                    <a:pt x="13561" y="27853"/>
                    <a:pt x="15032" y="30045"/>
                    <a:pt x="15032" y="32507"/>
                  </a:cubicBezTo>
                  <a:lnTo>
                    <a:pt x="15032" y="32662"/>
                  </a:lnTo>
                  <a:cubicBezTo>
                    <a:pt x="15032" y="34360"/>
                    <a:pt x="14141" y="35908"/>
                    <a:pt x="12722" y="36842"/>
                  </a:cubicBezTo>
                  <a:cubicBezTo>
                    <a:pt x="9412" y="39025"/>
                    <a:pt x="7224" y="42776"/>
                    <a:pt x="7224" y="47037"/>
                  </a:cubicBezTo>
                  <a:lnTo>
                    <a:pt x="7224" y="52796"/>
                  </a:lnTo>
                  <a:lnTo>
                    <a:pt x="31639" y="52796"/>
                  </a:lnTo>
                  <a:lnTo>
                    <a:pt x="31639" y="47037"/>
                  </a:lnTo>
                  <a:cubicBezTo>
                    <a:pt x="31639" y="42774"/>
                    <a:pt x="29451" y="39023"/>
                    <a:pt x="26140" y="36842"/>
                  </a:cubicBezTo>
                  <a:cubicBezTo>
                    <a:pt x="24723" y="35908"/>
                    <a:pt x="23830" y="34360"/>
                    <a:pt x="23830" y="32662"/>
                  </a:cubicBezTo>
                  <a:lnTo>
                    <a:pt x="23830" y="32507"/>
                  </a:lnTo>
                  <a:cubicBezTo>
                    <a:pt x="23830" y="30044"/>
                    <a:pt x="25302" y="27852"/>
                    <a:pt x="27541" y="26823"/>
                  </a:cubicBezTo>
                  <a:cubicBezTo>
                    <a:pt x="34221" y="23751"/>
                    <a:pt x="38863" y="17002"/>
                    <a:pt x="38863" y="9166"/>
                  </a:cubicBezTo>
                  <a:lnTo>
                    <a:pt x="388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6" name="Google Shape;666;p40"/>
            <p:cNvSpPr/>
            <p:nvPr/>
          </p:nvSpPr>
          <p:spPr>
            <a:xfrm>
              <a:off x="4687420" y="2694131"/>
              <a:ext cx="314286" cy="564060"/>
            </a:xfrm>
            <a:custGeom>
              <a:avLst/>
              <a:gdLst/>
              <a:ahLst/>
              <a:cxnLst/>
              <a:rect l="l" t="t" r="r" b="b"/>
              <a:pathLst>
                <a:path w="21431" h="38463" extrusionOk="0">
                  <a:moveTo>
                    <a:pt x="11120" y="0"/>
                  </a:moveTo>
                  <a:cubicBezTo>
                    <a:pt x="9243" y="0"/>
                    <a:pt x="7652" y="722"/>
                    <a:pt x="6647" y="1736"/>
                  </a:cubicBezTo>
                  <a:cubicBezTo>
                    <a:pt x="5925" y="2453"/>
                    <a:pt x="5925" y="3620"/>
                    <a:pt x="6648" y="4337"/>
                  </a:cubicBezTo>
                  <a:cubicBezTo>
                    <a:pt x="7006" y="4692"/>
                    <a:pt x="7472" y="4869"/>
                    <a:pt x="7939" y="4869"/>
                  </a:cubicBezTo>
                  <a:cubicBezTo>
                    <a:pt x="8415" y="4869"/>
                    <a:pt x="8890" y="4685"/>
                    <a:pt x="9249" y="4317"/>
                  </a:cubicBezTo>
                  <a:cubicBezTo>
                    <a:pt x="9691" y="3872"/>
                    <a:pt x="10348" y="3686"/>
                    <a:pt x="11052" y="3686"/>
                  </a:cubicBezTo>
                  <a:cubicBezTo>
                    <a:pt x="11801" y="3686"/>
                    <a:pt x="12602" y="3896"/>
                    <a:pt x="13253" y="4227"/>
                  </a:cubicBezTo>
                  <a:cubicBezTo>
                    <a:pt x="15954" y="5603"/>
                    <a:pt x="17666" y="8866"/>
                    <a:pt x="17415" y="12159"/>
                  </a:cubicBezTo>
                  <a:cubicBezTo>
                    <a:pt x="17180" y="15276"/>
                    <a:pt x="15234" y="18426"/>
                    <a:pt x="12338" y="20380"/>
                  </a:cubicBezTo>
                  <a:cubicBezTo>
                    <a:pt x="11282" y="21091"/>
                    <a:pt x="10117" y="21662"/>
                    <a:pt x="8881" y="22268"/>
                  </a:cubicBezTo>
                  <a:cubicBezTo>
                    <a:pt x="7788" y="22804"/>
                    <a:pt x="6659" y="23357"/>
                    <a:pt x="5570" y="24033"/>
                  </a:cubicBezTo>
                  <a:cubicBezTo>
                    <a:pt x="2430" y="25982"/>
                    <a:pt x="529" y="28594"/>
                    <a:pt x="219" y="31392"/>
                  </a:cubicBezTo>
                  <a:cubicBezTo>
                    <a:pt x="0" y="33378"/>
                    <a:pt x="798" y="35495"/>
                    <a:pt x="2304" y="36919"/>
                  </a:cubicBezTo>
                  <a:cubicBezTo>
                    <a:pt x="3365" y="37922"/>
                    <a:pt x="4681" y="38462"/>
                    <a:pt x="6008" y="38462"/>
                  </a:cubicBezTo>
                  <a:cubicBezTo>
                    <a:pt x="6017" y="38462"/>
                    <a:pt x="6026" y="38462"/>
                    <a:pt x="6035" y="38462"/>
                  </a:cubicBezTo>
                  <a:cubicBezTo>
                    <a:pt x="6297" y="38462"/>
                    <a:pt x="6559" y="38441"/>
                    <a:pt x="6817" y="38397"/>
                  </a:cubicBezTo>
                  <a:cubicBezTo>
                    <a:pt x="8657" y="38087"/>
                    <a:pt x="9898" y="36639"/>
                    <a:pt x="9705" y="35029"/>
                  </a:cubicBezTo>
                  <a:cubicBezTo>
                    <a:pt x="9593" y="34099"/>
                    <a:pt x="8800" y="33414"/>
                    <a:pt x="7888" y="33414"/>
                  </a:cubicBezTo>
                  <a:cubicBezTo>
                    <a:pt x="7815" y="33414"/>
                    <a:pt x="7741" y="33418"/>
                    <a:pt x="7666" y="33427"/>
                  </a:cubicBezTo>
                  <a:cubicBezTo>
                    <a:pt x="6915" y="33517"/>
                    <a:pt x="6295" y="34061"/>
                    <a:pt x="6107" y="34794"/>
                  </a:cubicBezTo>
                  <a:cubicBezTo>
                    <a:pt x="6070" y="34797"/>
                    <a:pt x="6033" y="34799"/>
                    <a:pt x="5996" y="34799"/>
                  </a:cubicBezTo>
                  <a:cubicBezTo>
                    <a:pt x="5510" y="34799"/>
                    <a:pt x="5095" y="34514"/>
                    <a:pt x="4823" y="34256"/>
                  </a:cubicBezTo>
                  <a:cubicBezTo>
                    <a:pt x="4157" y="33626"/>
                    <a:pt x="3771" y="32637"/>
                    <a:pt x="3864" y="31796"/>
                  </a:cubicBezTo>
                  <a:cubicBezTo>
                    <a:pt x="4112" y="29563"/>
                    <a:pt x="6250" y="27926"/>
                    <a:pt x="7503" y="27148"/>
                  </a:cubicBezTo>
                  <a:cubicBezTo>
                    <a:pt x="8436" y="26570"/>
                    <a:pt x="9437" y="26079"/>
                    <a:pt x="10495" y="25560"/>
                  </a:cubicBezTo>
                  <a:cubicBezTo>
                    <a:pt x="11787" y="24927"/>
                    <a:pt x="13122" y="24271"/>
                    <a:pt x="14387" y="23419"/>
                  </a:cubicBezTo>
                  <a:cubicBezTo>
                    <a:pt x="18249" y="20815"/>
                    <a:pt x="20748" y="16709"/>
                    <a:pt x="21072" y="12438"/>
                  </a:cubicBezTo>
                  <a:cubicBezTo>
                    <a:pt x="21431" y="7710"/>
                    <a:pt x="18900" y="2992"/>
                    <a:pt x="14918" y="961"/>
                  </a:cubicBezTo>
                  <a:cubicBezTo>
                    <a:pt x="13590" y="285"/>
                    <a:pt x="12299" y="0"/>
                    <a:pt x="11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7" name="Google Shape;667;p40"/>
            <p:cNvSpPr/>
            <p:nvPr/>
          </p:nvSpPr>
          <p:spPr>
            <a:xfrm>
              <a:off x="4142322" y="2694131"/>
              <a:ext cx="314256" cy="564060"/>
            </a:xfrm>
            <a:custGeom>
              <a:avLst/>
              <a:gdLst/>
              <a:ahLst/>
              <a:cxnLst/>
              <a:rect l="l" t="t" r="r" b="b"/>
              <a:pathLst>
                <a:path w="21429" h="38463" extrusionOk="0">
                  <a:moveTo>
                    <a:pt x="10309" y="0"/>
                  </a:moveTo>
                  <a:cubicBezTo>
                    <a:pt x="9131" y="0"/>
                    <a:pt x="7840" y="285"/>
                    <a:pt x="6512" y="961"/>
                  </a:cubicBezTo>
                  <a:cubicBezTo>
                    <a:pt x="2529" y="2992"/>
                    <a:pt x="1" y="7710"/>
                    <a:pt x="359" y="12437"/>
                  </a:cubicBezTo>
                  <a:cubicBezTo>
                    <a:pt x="683" y="16708"/>
                    <a:pt x="3181" y="20813"/>
                    <a:pt x="7042" y="23418"/>
                  </a:cubicBezTo>
                  <a:cubicBezTo>
                    <a:pt x="8306" y="24271"/>
                    <a:pt x="9642" y="24927"/>
                    <a:pt x="10934" y="25560"/>
                  </a:cubicBezTo>
                  <a:cubicBezTo>
                    <a:pt x="11994" y="26079"/>
                    <a:pt x="12993" y="26569"/>
                    <a:pt x="13925" y="27148"/>
                  </a:cubicBezTo>
                  <a:cubicBezTo>
                    <a:pt x="15179" y="27926"/>
                    <a:pt x="17317" y="29562"/>
                    <a:pt x="17565" y="31796"/>
                  </a:cubicBezTo>
                  <a:cubicBezTo>
                    <a:pt x="17658" y="32637"/>
                    <a:pt x="17273" y="33624"/>
                    <a:pt x="16606" y="34255"/>
                  </a:cubicBezTo>
                  <a:cubicBezTo>
                    <a:pt x="16334" y="34512"/>
                    <a:pt x="15926" y="34797"/>
                    <a:pt x="15436" y="34797"/>
                  </a:cubicBezTo>
                  <a:cubicBezTo>
                    <a:pt x="15398" y="34797"/>
                    <a:pt x="15360" y="34796"/>
                    <a:pt x="15321" y="34792"/>
                  </a:cubicBezTo>
                  <a:cubicBezTo>
                    <a:pt x="15134" y="34059"/>
                    <a:pt x="14514" y="33516"/>
                    <a:pt x="13763" y="33426"/>
                  </a:cubicBezTo>
                  <a:cubicBezTo>
                    <a:pt x="13691" y="33417"/>
                    <a:pt x="13619" y="33413"/>
                    <a:pt x="13548" y="33413"/>
                  </a:cubicBezTo>
                  <a:cubicBezTo>
                    <a:pt x="12629" y="33413"/>
                    <a:pt x="11836" y="34094"/>
                    <a:pt x="11724" y="35028"/>
                  </a:cubicBezTo>
                  <a:cubicBezTo>
                    <a:pt x="11532" y="36639"/>
                    <a:pt x="12773" y="38086"/>
                    <a:pt x="14612" y="38396"/>
                  </a:cubicBezTo>
                  <a:cubicBezTo>
                    <a:pt x="14878" y="38441"/>
                    <a:pt x="15149" y="38462"/>
                    <a:pt x="15420" y="38462"/>
                  </a:cubicBezTo>
                  <a:cubicBezTo>
                    <a:pt x="16748" y="38462"/>
                    <a:pt x="18063" y="37922"/>
                    <a:pt x="19123" y="36921"/>
                  </a:cubicBezTo>
                  <a:cubicBezTo>
                    <a:pt x="20629" y="35497"/>
                    <a:pt x="21428" y="33379"/>
                    <a:pt x="21208" y="31393"/>
                  </a:cubicBezTo>
                  <a:cubicBezTo>
                    <a:pt x="20899" y="28595"/>
                    <a:pt x="18998" y="25982"/>
                    <a:pt x="15857" y="24034"/>
                  </a:cubicBezTo>
                  <a:cubicBezTo>
                    <a:pt x="14770" y="23359"/>
                    <a:pt x="13640" y="22806"/>
                    <a:pt x="12548" y="22270"/>
                  </a:cubicBezTo>
                  <a:cubicBezTo>
                    <a:pt x="11312" y="21664"/>
                    <a:pt x="10145" y="21092"/>
                    <a:pt x="9092" y="20381"/>
                  </a:cubicBezTo>
                  <a:cubicBezTo>
                    <a:pt x="6195" y="18427"/>
                    <a:pt x="4249" y="15278"/>
                    <a:pt x="4013" y="12161"/>
                  </a:cubicBezTo>
                  <a:cubicBezTo>
                    <a:pt x="3764" y="8867"/>
                    <a:pt x="5476" y="5606"/>
                    <a:pt x="8176" y="4229"/>
                  </a:cubicBezTo>
                  <a:cubicBezTo>
                    <a:pt x="8826" y="3897"/>
                    <a:pt x="9628" y="3687"/>
                    <a:pt x="10376" y="3687"/>
                  </a:cubicBezTo>
                  <a:cubicBezTo>
                    <a:pt x="11081" y="3687"/>
                    <a:pt x="11739" y="3873"/>
                    <a:pt x="12179" y="4319"/>
                  </a:cubicBezTo>
                  <a:cubicBezTo>
                    <a:pt x="12538" y="4685"/>
                    <a:pt x="13014" y="4869"/>
                    <a:pt x="13490" y="4869"/>
                  </a:cubicBezTo>
                  <a:cubicBezTo>
                    <a:pt x="13956" y="4869"/>
                    <a:pt x="14423" y="4692"/>
                    <a:pt x="14781" y="4337"/>
                  </a:cubicBezTo>
                  <a:cubicBezTo>
                    <a:pt x="15504" y="3621"/>
                    <a:pt x="15504" y="2453"/>
                    <a:pt x="14782" y="1736"/>
                  </a:cubicBezTo>
                  <a:cubicBezTo>
                    <a:pt x="13777" y="722"/>
                    <a:pt x="12185" y="0"/>
                    <a:pt x="10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8" name="Google Shape;668;p40"/>
            <p:cNvSpPr/>
            <p:nvPr/>
          </p:nvSpPr>
          <p:spPr>
            <a:xfrm>
              <a:off x="4287036" y="2582530"/>
              <a:ext cx="569926" cy="86040"/>
            </a:xfrm>
            <a:custGeom>
              <a:avLst/>
              <a:gdLst/>
              <a:ahLst/>
              <a:cxnLst/>
              <a:rect l="l" t="t" r="r" b="b"/>
              <a:pathLst>
                <a:path w="38863" h="5867" extrusionOk="0">
                  <a:moveTo>
                    <a:pt x="0" y="1"/>
                  </a:moveTo>
                  <a:lnTo>
                    <a:pt x="0" y="5866"/>
                  </a:lnTo>
                  <a:lnTo>
                    <a:pt x="38863" y="5866"/>
                  </a:lnTo>
                  <a:lnTo>
                    <a:pt x="388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69" name="Google Shape;669;p40"/>
            <p:cNvSpPr/>
            <p:nvPr/>
          </p:nvSpPr>
          <p:spPr>
            <a:xfrm>
              <a:off x="4235958" y="2550282"/>
              <a:ext cx="672082" cy="96789"/>
            </a:xfrm>
            <a:custGeom>
              <a:avLst/>
              <a:gdLst/>
              <a:ahLst/>
              <a:cxnLst/>
              <a:rect l="l" t="t" r="r" b="b"/>
              <a:pathLst>
                <a:path w="45829" h="6600" extrusionOk="0">
                  <a:moveTo>
                    <a:pt x="3300" y="0"/>
                  </a:moveTo>
                  <a:cubicBezTo>
                    <a:pt x="1477" y="0"/>
                    <a:pt x="0" y="1478"/>
                    <a:pt x="0" y="3300"/>
                  </a:cubicBezTo>
                  <a:cubicBezTo>
                    <a:pt x="0" y="5122"/>
                    <a:pt x="1477" y="6600"/>
                    <a:pt x="3300" y="6600"/>
                  </a:cubicBezTo>
                  <a:lnTo>
                    <a:pt x="42529" y="6600"/>
                  </a:lnTo>
                  <a:cubicBezTo>
                    <a:pt x="44352" y="6600"/>
                    <a:pt x="45828" y="5122"/>
                    <a:pt x="45828" y="3300"/>
                  </a:cubicBezTo>
                  <a:cubicBezTo>
                    <a:pt x="45828" y="1478"/>
                    <a:pt x="44352" y="0"/>
                    <a:pt x="42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0" name="Google Shape;670;p40"/>
            <p:cNvSpPr/>
            <p:nvPr/>
          </p:nvSpPr>
          <p:spPr>
            <a:xfrm>
              <a:off x="4453704" y="2722331"/>
              <a:ext cx="236590" cy="236590"/>
            </a:xfrm>
            <a:custGeom>
              <a:avLst/>
              <a:gdLst/>
              <a:ahLst/>
              <a:cxnLst/>
              <a:rect l="l" t="t" r="r" b="b"/>
              <a:pathLst>
                <a:path w="16133" h="16133" extrusionOk="0">
                  <a:moveTo>
                    <a:pt x="8066" y="0"/>
                  </a:moveTo>
                  <a:cubicBezTo>
                    <a:pt x="5928" y="0"/>
                    <a:pt x="3875" y="849"/>
                    <a:pt x="2363" y="2363"/>
                  </a:cubicBezTo>
                  <a:cubicBezTo>
                    <a:pt x="851" y="3875"/>
                    <a:pt x="0" y="5926"/>
                    <a:pt x="0" y="8066"/>
                  </a:cubicBezTo>
                  <a:cubicBezTo>
                    <a:pt x="0" y="10205"/>
                    <a:pt x="851" y="12256"/>
                    <a:pt x="2363" y="13770"/>
                  </a:cubicBezTo>
                  <a:cubicBezTo>
                    <a:pt x="3875" y="15282"/>
                    <a:pt x="5928" y="16133"/>
                    <a:pt x="8066" y="16133"/>
                  </a:cubicBezTo>
                  <a:cubicBezTo>
                    <a:pt x="10205" y="16133"/>
                    <a:pt x="12256" y="15282"/>
                    <a:pt x="13770" y="13770"/>
                  </a:cubicBezTo>
                  <a:cubicBezTo>
                    <a:pt x="15282" y="12256"/>
                    <a:pt x="16133" y="10205"/>
                    <a:pt x="16133" y="8066"/>
                  </a:cubicBezTo>
                  <a:cubicBezTo>
                    <a:pt x="16133" y="5926"/>
                    <a:pt x="15282" y="3875"/>
                    <a:pt x="13770" y="2363"/>
                  </a:cubicBezTo>
                  <a:cubicBezTo>
                    <a:pt x="12256" y="849"/>
                    <a:pt x="10205" y="0"/>
                    <a:pt x="8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671" name="Google Shape;671;p40"/>
          <p:cNvGrpSpPr/>
          <p:nvPr/>
        </p:nvGrpSpPr>
        <p:grpSpPr>
          <a:xfrm>
            <a:off x="4284353" y="3329873"/>
            <a:ext cx="575293" cy="236590"/>
            <a:chOff x="4284353" y="3329873"/>
            <a:chExt cx="575293" cy="236590"/>
          </a:xfrm>
        </p:grpSpPr>
        <p:sp>
          <p:nvSpPr>
            <p:cNvPr id="672" name="Google Shape;672;p40"/>
            <p:cNvSpPr/>
            <p:nvPr/>
          </p:nvSpPr>
          <p:spPr>
            <a:xfrm>
              <a:off x="4354231" y="3329873"/>
              <a:ext cx="435536" cy="86186"/>
            </a:xfrm>
            <a:custGeom>
              <a:avLst/>
              <a:gdLst/>
              <a:ahLst/>
              <a:cxnLst/>
              <a:rect l="l" t="t" r="r" b="b"/>
              <a:pathLst>
                <a:path w="29699" h="5877" extrusionOk="0">
                  <a:moveTo>
                    <a:pt x="1" y="1"/>
                  </a:moveTo>
                  <a:lnTo>
                    <a:pt x="1" y="5877"/>
                  </a:lnTo>
                  <a:lnTo>
                    <a:pt x="29698" y="5877"/>
                  </a:lnTo>
                  <a:lnTo>
                    <a:pt x="296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3" name="Google Shape;673;p40"/>
            <p:cNvSpPr/>
            <p:nvPr/>
          </p:nvSpPr>
          <p:spPr>
            <a:xfrm>
              <a:off x="4284353" y="3386583"/>
              <a:ext cx="575293" cy="179881"/>
            </a:xfrm>
            <a:custGeom>
              <a:avLst/>
              <a:gdLst/>
              <a:ahLst/>
              <a:cxnLst/>
              <a:rect l="l" t="t" r="r" b="b"/>
              <a:pathLst>
                <a:path w="39229" h="12266" extrusionOk="0">
                  <a:moveTo>
                    <a:pt x="0" y="1"/>
                  </a:moveTo>
                  <a:lnTo>
                    <a:pt x="0" y="12266"/>
                  </a:lnTo>
                  <a:lnTo>
                    <a:pt x="39229" y="12266"/>
                  </a:lnTo>
                  <a:lnTo>
                    <a:pt x="39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4" name="Google Shape;674;p40"/>
            <p:cNvSpPr/>
            <p:nvPr/>
          </p:nvSpPr>
          <p:spPr>
            <a:xfrm>
              <a:off x="4437573" y="3421295"/>
              <a:ext cx="268853" cy="107553"/>
            </a:xfrm>
            <a:custGeom>
              <a:avLst/>
              <a:gdLst/>
              <a:ahLst/>
              <a:cxnLst/>
              <a:rect l="l" t="t" r="r" b="b"/>
              <a:pathLst>
                <a:path w="18333" h="7334" extrusionOk="0">
                  <a:moveTo>
                    <a:pt x="0" y="1"/>
                  </a:moveTo>
                  <a:lnTo>
                    <a:pt x="0" y="7333"/>
                  </a:lnTo>
                  <a:lnTo>
                    <a:pt x="18332" y="7333"/>
                  </a:lnTo>
                  <a:lnTo>
                    <a:pt x="183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675" name="Google Shape;675;p40"/>
          <p:cNvSpPr/>
          <p:nvPr/>
        </p:nvSpPr>
        <p:spPr>
          <a:xfrm>
            <a:off x="3880889" y="3559366"/>
            <a:ext cx="233628" cy="242075"/>
          </a:xfrm>
          <a:custGeom>
            <a:avLst/>
            <a:gdLst/>
            <a:ahLst/>
            <a:cxnLst/>
            <a:rect l="l" t="t" r="r" b="b"/>
            <a:pathLst>
              <a:path w="15931" h="16507" extrusionOk="0">
                <a:moveTo>
                  <a:pt x="1" y="1"/>
                </a:moveTo>
                <a:lnTo>
                  <a:pt x="1" y="1"/>
                </a:lnTo>
                <a:cubicBezTo>
                  <a:pt x="658" y="5473"/>
                  <a:pt x="1665" y="10986"/>
                  <a:pt x="3033" y="16506"/>
                </a:cubicBezTo>
                <a:cubicBezTo>
                  <a:pt x="7556" y="13225"/>
                  <a:pt x="11863" y="9655"/>
                  <a:pt x="15930" y="5821"/>
                </a:cubicBezTo>
                <a:cubicBezTo>
                  <a:pt x="10484" y="4276"/>
                  <a:pt x="5160" y="233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6" name="Google Shape;676;p40"/>
          <p:cNvSpPr/>
          <p:nvPr/>
        </p:nvSpPr>
        <p:spPr>
          <a:xfrm>
            <a:off x="4173133" y="3660246"/>
            <a:ext cx="242368" cy="229566"/>
          </a:xfrm>
          <a:custGeom>
            <a:avLst/>
            <a:gdLst/>
            <a:ahLst/>
            <a:cxnLst/>
            <a:rect l="l" t="t" r="r" b="b"/>
            <a:pathLst>
              <a:path w="16527" h="15654" extrusionOk="0">
                <a:moveTo>
                  <a:pt x="1" y="0"/>
                </a:moveTo>
                <a:lnTo>
                  <a:pt x="1" y="0"/>
                </a:lnTo>
                <a:cubicBezTo>
                  <a:pt x="1601" y="5249"/>
                  <a:pt x="3556" y="10479"/>
                  <a:pt x="5866" y="15654"/>
                </a:cubicBezTo>
                <a:cubicBezTo>
                  <a:pt x="9685" y="11596"/>
                  <a:pt x="13247" y="7302"/>
                  <a:pt x="16526" y="2797"/>
                </a:cubicBezTo>
                <a:cubicBezTo>
                  <a:pt x="10957" y="2267"/>
                  <a:pt x="5434" y="1333"/>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7" name="Google Shape;677;p40"/>
          <p:cNvSpPr/>
          <p:nvPr/>
        </p:nvSpPr>
        <p:spPr>
          <a:xfrm>
            <a:off x="4475540" y="3702496"/>
            <a:ext cx="244964" cy="213625"/>
          </a:xfrm>
          <a:custGeom>
            <a:avLst/>
            <a:gdLst/>
            <a:ahLst/>
            <a:cxnLst/>
            <a:rect l="l" t="t" r="r" b="b"/>
            <a:pathLst>
              <a:path w="16704" h="14567" extrusionOk="0">
                <a:moveTo>
                  <a:pt x="16704" y="1"/>
                </a:moveTo>
                <a:cubicBezTo>
                  <a:pt x="13400" y="286"/>
                  <a:pt x="10086" y="430"/>
                  <a:pt x="6772" y="430"/>
                </a:cubicBezTo>
                <a:cubicBezTo>
                  <a:pt x="4514" y="430"/>
                  <a:pt x="2256" y="363"/>
                  <a:pt x="0" y="230"/>
                </a:cubicBezTo>
                <a:lnTo>
                  <a:pt x="0" y="230"/>
                </a:lnTo>
                <a:cubicBezTo>
                  <a:pt x="2504" y="5102"/>
                  <a:pt x="5354" y="9882"/>
                  <a:pt x="8549" y="14567"/>
                </a:cubicBezTo>
                <a:cubicBezTo>
                  <a:pt x="11567" y="9885"/>
                  <a:pt x="14290" y="5020"/>
                  <a:pt x="16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8" name="Google Shape;678;p40"/>
          <p:cNvSpPr/>
          <p:nvPr/>
        </p:nvSpPr>
        <p:spPr>
          <a:xfrm>
            <a:off x="4780426" y="3648514"/>
            <a:ext cx="241445" cy="231898"/>
          </a:xfrm>
          <a:custGeom>
            <a:avLst/>
            <a:gdLst/>
            <a:ahLst/>
            <a:cxnLst/>
            <a:rect l="l" t="t" r="r" b="b"/>
            <a:pathLst>
              <a:path w="16464" h="15813" extrusionOk="0">
                <a:moveTo>
                  <a:pt x="16463" y="1"/>
                </a:moveTo>
                <a:cubicBezTo>
                  <a:pt x="11062" y="1485"/>
                  <a:pt x="5560" y="2571"/>
                  <a:pt x="1" y="3254"/>
                </a:cubicBezTo>
                <a:cubicBezTo>
                  <a:pt x="3406" y="7668"/>
                  <a:pt x="7086" y="11862"/>
                  <a:pt x="11021" y="15812"/>
                </a:cubicBezTo>
                <a:cubicBezTo>
                  <a:pt x="13159" y="10658"/>
                  <a:pt x="14976" y="5378"/>
                  <a:pt x="164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79" name="Google Shape;679;p40"/>
          <p:cNvSpPr/>
          <p:nvPr/>
        </p:nvSpPr>
        <p:spPr>
          <a:xfrm>
            <a:off x="5035391" y="3559366"/>
            <a:ext cx="233599" cy="242075"/>
          </a:xfrm>
          <a:custGeom>
            <a:avLst/>
            <a:gdLst/>
            <a:ahLst/>
            <a:cxnLst/>
            <a:rect l="l" t="t" r="r" b="b"/>
            <a:pathLst>
              <a:path w="15929" h="16507" extrusionOk="0">
                <a:moveTo>
                  <a:pt x="15928" y="1"/>
                </a:moveTo>
                <a:lnTo>
                  <a:pt x="15928" y="1"/>
                </a:lnTo>
                <a:cubicBezTo>
                  <a:pt x="10769" y="2331"/>
                  <a:pt x="5445" y="4276"/>
                  <a:pt x="0" y="5821"/>
                </a:cubicBezTo>
                <a:cubicBezTo>
                  <a:pt x="4066" y="9655"/>
                  <a:pt x="8374" y="13225"/>
                  <a:pt x="12898" y="16506"/>
                </a:cubicBezTo>
                <a:cubicBezTo>
                  <a:pt x="14263" y="10986"/>
                  <a:pt x="15271" y="5473"/>
                  <a:pt x="15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680" name="Google Shape;680;p40"/>
          <p:cNvSpPr txBox="1"/>
          <p:nvPr/>
        </p:nvSpPr>
        <p:spPr>
          <a:xfrm>
            <a:off x="3427200" y="1638158"/>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accent4"/>
                </a:solidFill>
                <a:latin typeface="Staatliches"/>
                <a:ea typeface="Staatliches"/>
                <a:cs typeface="Staatliches"/>
                <a:sym typeface="Staatliches"/>
                <a:hlinkClick r:id="rId3">
                  <a:extLst>
                    <a:ext uri="{A12FA001-AC4F-418D-AE19-62706E023703}">
                      <ahyp:hlinkClr xmlns:ahyp="http://schemas.microsoft.com/office/drawing/2018/hyperlinkcolor" val="tx"/>
                    </a:ext>
                  </a:extLst>
                </a:hlinkClick>
              </a:rPr>
              <a:t>Telcom customer churn</a:t>
            </a:r>
            <a:endParaRPr sz="2400" dirty="0">
              <a:solidFill>
                <a:schemeClr val="accent4"/>
              </a:solidFill>
              <a:latin typeface="Staatliches"/>
              <a:ea typeface="Staatliches"/>
              <a:cs typeface="Staatliches"/>
              <a:sym typeface="Staatliches"/>
            </a:endParaRPr>
          </a:p>
        </p:txBody>
      </p:sp>
      <p:sp>
        <p:nvSpPr>
          <p:cNvPr id="682" name="Google Shape;682;p40"/>
          <p:cNvSpPr txBox="1"/>
          <p:nvPr/>
        </p:nvSpPr>
        <p:spPr>
          <a:xfrm>
            <a:off x="1496725" y="2989205"/>
            <a:ext cx="2289600" cy="38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solidFill>
                  <a:schemeClr val="accent4"/>
                </a:solidFill>
                <a:latin typeface="Staatliches"/>
                <a:ea typeface="Staatliches"/>
                <a:cs typeface="Staatliches"/>
                <a:sym typeface="Staatliches"/>
                <a:hlinkClick r:id="rId4">
                  <a:extLst>
                    <a:ext uri="{A12FA001-AC4F-418D-AE19-62706E023703}">
                      <ahyp:hlinkClr xmlns:ahyp="http://schemas.microsoft.com/office/drawing/2018/hyperlinkcolor" val="tx"/>
                    </a:ext>
                  </a:extLst>
                </a:hlinkClick>
              </a:rPr>
              <a:t>Airlines customer segmentation</a:t>
            </a:r>
            <a:endParaRPr sz="2400" dirty="0">
              <a:solidFill>
                <a:schemeClr val="accent4"/>
              </a:solidFill>
              <a:latin typeface="Staatliches"/>
              <a:ea typeface="Staatliches"/>
              <a:cs typeface="Staatliches"/>
              <a:sym typeface="Staatliches"/>
            </a:endParaRPr>
          </a:p>
        </p:txBody>
      </p:sp>
      <p:sp>
        <p:nvSpPr>
          <p:cNvPr id="684" name="Google Shape;684;p40"/>
          <p:cNvSpPr txBox="1"/>
          <p:nvPr/>
        </p:nvSpPr>
        <p:spPr>
          <a:xfrm>
            <a:off x="5484771" y="3292503"/>
            <a:ext cx="2846526"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accent4"/>
                </a:solidFill>
                <a:latin typeface="Staatliches"/>
                <a:ea typeface="Staatliches"/>
                <a:cs typeface="Staatliches"/>
                <a:sym typeface="Staatliches"/>
                <a:hlinkClick r:id="rId5">
                  <a:extLst>
                    <a:ext uri="{A12FA001-AC4F-418D-AE19-62706E023703}">
                      <ahyp:hlinkClr xmlns:ahyp="http://schemas.microsoft.com/office/drawing/2018/hyperlinkcolor" val="tx"/>
                    </a:ext>
                  </a:extLst>
                </a:hlinkClick>
              </a:rPr>
              <a:t>Health insurance cross-sell prediction</a:t>
            </a:r>
            <a:endParaRPr sz="2400" dirty="0">
              <a:solidFill>
                <a:schemeClr val="accent4"/>
              </a:solidFill>
              <a:latin typeface="Staatliches"/>
              <a:ea typeface="Staatliches"/>
              <a:cs typeface="Staatliches"/>
              <a:sym typeface="Staatliches"/>
            </a:endParaRPr>
          </a:p>
        </p:txBody>
      </p:sp>
    </p:spTree>
    <p:extLst>
      <p:ext uri="{BB962C8B-B14F-4D97-AF65-F5344CB8AC3E}">
        <p14:creationId xmlns:p14="http://schemas.microsoft.com/office/powerpoint/2010/main" val="1028833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4" y="1828650"/>
            <a:ext cx="3680799"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However, vehicles that are less than 1 year old experience more vehicle damage.</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vehicles that are 1-2 years old have experienced vehicle damage but less.</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it's better if vehicles that are more than 2 years old rarely experience vehicle damage and it's more profitable if you can get a customer like this.</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V</a:t>
            </a:r>
            <a:r>
              <a:rPr lang="en" dirty="0">
                <a:solidFill>
                  <a:schemeClr val="bg1"/>
                </a:solidFill>
              </a:rPr>
              <a:t>ehicle damage</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8" name="Picture 7" descr="Chart, bar chart&#10;&#10;Description automatically generated">
            <a:extLst>
              <a:ext uri="{FF2B5EF4-FFF2-40B4-BE49-F238E27FC236}">
                <a16:creationId xmlns:a16="http://schemas.microsoft.com/office/drawing/2014/main" id="{05C59813-3789-1B89-3248-521F5D4A9407}"/>
              </a:ext>
            </a:extLst>
          </p:cNvPr>
          <p:cNvPicPr>
            <a:picLocks noChangeAspect="1"/>
          </p:cNvPicPr>
          <p:nvPr/>
        </p:nvPicPr>
        <p:blipFill>
          <a:blip r:embed="rId3"/>
          <a:stretch>
            <a:fillRect/>
          </a:stretch>
        </p:blipFill>
        <p:spPr>
          <a:xfrm>
            <a:off x="-1195" y="1458582"/>
            <a:ext cx="4773019" cy="3238666"/>
          </a:xfrm>
          <a:prstGeom prst="rect">
            <a:avLst/>
          </a:prstGeom>
        </p:spPr>
      </p:pic>
      <p:sp>
        <p:nvSpPr>
          <p:cNvPr id="5" name="Oval 4">
            <a:extLst>
              <a:ext uri="{FF2B5EF4-FFF2-40B4-BE49-F238E27FC236}">
                <a16:creationId xmlns:a16="http://schemas.microsoft.com/office/drawing/2014/main" id="{6012E537-01CF-E873-D728-FC4ED653EE27}"/>
              </a:ext>
            </a:extLst>
          </p:cNvPr>
          <p:cNvSpPr/>
          <p:nvPr/>
        </p:nvSpPr>
        <p:spPr>
          <a:xfrm>
            <a:off x="4036741" y="2310978"/>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4" name="Oval 3">
            <a:extLst>
              <a:ext uri="{FF2B5EF4-FFF2-40B4-BE49-F238E27FC236}">
                <a16:creationId xmlns:a16="http://schemas.microsoft.com/office/drawing/2014/main" id="{E06DDF03-8CAC-D15F-5780-3E9DC7F14FA0}"/>
              </a:ext>
            </a:extLst>
          </p:cNvPr>
          <p:cNvSpPr/>
          <p:nvPr/>
        </p:nvSpPr>
        <p:spPr>
          <a:xfrm>
            <a:off x="3361130" y="3067140"/>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903590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5" y="1828650"/>
            <a:ext cx="3227700" cy="2785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bg1"/>
              </a:buClr>
              <a:buSzPts val="1400"/>
              <a:buChar char="●"/>
            </a:pPr>
            <a:r>
              <a:rPr lang="en-US" sz="1600" dirty="0">
                <a:solidFill>
                  <a:schemeClr val="bg1"/>
                </a:solidFill>
              </a:rPr>
              <a:t>female are more dominant in owning new vehicles.</a:t>
            </a:r>
          </a:p>
          <a:p>
            <a:pPr marL="457200" lvl="0" indent="-317500" algn="just" rtl="0">
              <a:spcBef>
                <a:spcPts val="0"/>
              </a:spcBef>
              <a:spcAft>
                <a:spcPts val="0"/>
              </a:spcAft>
              <a:buClr>
                <a:schemeClr val="bg1"/>
              </a:buClr>
              <a:buSzPts val="1400"/>
              <a:buChar char="●"/>
            </a:pPr>
            <a:endParaRPr lang="en-US" sz="1600" dirty="0">
              <a:solidFill>
                <a:schemeClr val="bg1"/>
              </a:solidFill>
            </a:endParaRPr>
          </a:p>
          <a:p>
            <a:pPr marL="457200" lvl="0" indent="-317500" algn="just" rtl="0">
              <a:spcBef>
                <a:spcPts val="0"/>
              </a:spcBef>
              <a:spcAft>
                <a:spcPts val="0"/>
              </a:spcAft>
              <a:buClr>
                <a:schemeClr val="bg1"/>
              </a:buClr>
              <a:buSzPts val="1400"/>
              <a:buChar char="●"/>
            </a:pPr>
            <a:r>
              <a:rPr lang="en-US" sz="1600" dirty="0">
                <a:solidFill>
                  <a:schemeClr val="bg1"/>
                </a:solidFill>
              </a:rPr>
              <a:t>more male have vehicles aged from 1 year or more.</a:t>
            </a:r>
          </a:p>
          <a:p>
            <a:pPr marL="139700" lvl="0" indent="0" algn="just" rtl="0">
              <a:spcBef>
                <a:spcPts val="0"/>
              </a:spcBef>
              <a:spcAft>
                <a:spcPts val="0"/>
              </a:spcAft>
              <a:buClr>
                <a:schemeClr val="bg1"/>
              </a:buClr>
              <a:buSzPts val="1400"/>
              <a:buNone/>
            </a:pPr>
            <a:endParaRPr lang="en-US" sz="1600" dirty="0">
              <a:solidFill>
                <a:schemeClr val="bg1"/>
              </a:solidFill>
            </a:endParaRPr>
          </a:p>
          <a:p>
            <a:pPr marL="139700" lvl="0" indent="0" algn="just" rtl="0">
              <a:spcBef>
                <a:spcPts val="0"/>
              </a:spcBef>
              <a:spcAft>
                <a:spcPts val="0"/>
              </a:spcAft>
              <a:buClr>
                <a:schemeClr val="bg1"/>
              </a:buClr>
              <a:buSzPts val="1400"/>
              <a:buNone/>
            </a:pPr>
            <a:r>
              <a:rPr lang="en-US" sz="1600" dirty="0">
                <a:solidFill>
                  <a:schemeClr val="bg1"/>
                </a:solidFill>
              </a:rPr>
              <a:t>That’s why better choose male than female.</a:t>
            </a:r>
            <a:endParaRPr sz="1600" dirty="0">
              <a:solidFill>
                <a:schemeClr val="bg1"/>
              </a:solidFill>
            </a:endParaRP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y gender</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9" name="Picture 8" descr="Chart, bar chart&#10;&#10;Description automatically generated">
            <a:extLst>
              <a:ext uri="{FF2B5EF4-FFF2-40B4-BE49-F238E27FC236}">
                <a16:creationId xmlns:a16="http://schemas.microsoft.com/office/drawing/2014/main" id="{79306C6E-7D99-7B57-547F-D63A27CB2174}"/>
              </a:ext>
            </a:extLst>
          </p:cNvPr>
          <p:cNvPicPr>
            <a:picLocks noChangeAspect="1"/>
          </p:cNvPicPr>
          <p:nvPr/>
        </p:nvPicPr>
        <p:blipFill>
          <a:blip r:embed="rId3"/>
          <a:stretch>
            <a:fillRect/>
          </a:stretch>
        </p:blipFill>
        <p:spPr>
          <a:xfrm>
            <a:off x="-2861" y="1458468"/>
            <a:ext cx="4774686" cy="3269649"/>
          </a:xfrm>
          <a:prstGeom prst="rect">
            <a:avLst/>
          </a:prstGeom>
        </p:spPr>
      </p:pic>
      <p:sp>
        <p:nvSpPr>
          <p:cNvPr id="5" name="Oval 4">
            <a:extLst>
              <a:ext uri="{FF2B5EF4-FFF2-40B4-BE49-F238E27FC236}">
                <a16:creationId xmlns:a16="http://schemas.microsoft.com/office/drawing/2014/main" id="{2687F88D-3678-90B1-7E2A-2CF84D341C14}"/>
              </a:ext>
            </a:extLst>
          </p:cNvPr>
          <p:cNvSpPr/>
          <p:nvPr/>
        </p:nvSpPr>
        <p:spPr>
          <a:xfrm>
            <a:off x="3982612" y="2779142"/>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6" name="Oval 5">
            <a:extLst>
              <a:ext uri="{FF2B5EF4-FFF2-40B4-BE49-F238E27FC236}">
                <a16:creationId xmlns:a16="http://schemas.microsoft.com/office/drawing/2014/main" id="{8B51195B-E9BE-F2A6-9275-3D1CE785984E}"/>
              </a:ext>
            </a:extLst>
          </p:cNvPr>
          <p:cNvSpPr/>
          <p:nvPr/>
        </p:nvSpPr>
        <p:spPr>
          <a:xfrm>
            <a:off x="3320376" y="3082494"/>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
        <p:nvSpPr>
          <p:cNvPr id="7" name="Oval 6">
            <a:extLst>
              <a:ext uri="{FF2B5EF4-FFF2-40B4-BE49-F238E27FC236}">
                <a16:creationId xmlns:a16="http://schemas.microsoft.com/office/drawing/2014/main" id="{5AB87BF0-8591-684F-0351-B6E862B1B262}"/>
              </a:ext>
            </a:extLst>
          </p:cNvPr>
          <p:cNvSpPr/>
          <p:nvPr/>
        </p:nvSpPr>
        <p:spPr>
          <a:xfrm>
            <a:off x="2650706" y="3175826"/>
            <a:ext cx="535259" cy="74419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2201405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t>B</a:t>
            </a:r>
            <a:r>
              <a:rPr lang="en" dirty="0"/>
              <a:t>ased on graph</a:t>
            </a:r>
            <a:endParaRPr dirty="0"/>
          </a:p>
        </p:txBody>
      </p:sp>
      <p:sp>
        <p:nvSpPr>
          <p:cNvPr id="334" name="Google Shape;334;p32"/>
          <p:cNvSpPr txBox="1">
            <a:spLocks noGrp="1"/>
          </p:cNvSpPr>
          <p:nvPr>
            <p:ph type="body" idx="2"/>
          </p:nvPr>
        </p:nvSpPr>
        <p:spPr>
          <a:xfrm>
            <a:off x="4771824" y="1828650"/>
            <a:ext cx="3338829" cy="2785500"/>
          </a:xfrm>
          <a:prstGeom prst="rect">
            <a:avLst/>
          </a:prstGeom>
        </p:spPr>
        <p:txBody>
          <a:bodyPr spcFirstLastPara="1" wrap="square" lIns="91425" tIns="91425" rIns="91425" bIns="91425" anchor="t" anchorCtr="0">
            <a:noAutofit/>
          </a:bodyPr>
          <a:lstStyle/>
          <a:p>
            <a:pPr marL="139700" indent="0" algn="just">
              <a:buNone/>
            </a:pPr>
            <a:r>
              <a:rPr lang="en-US" sz="1600" dirty="0"/>
              <a:t>It can be seen that people who have  had vehicle damage before have a higher percentage.</a:t>
            </a:r>
          </a:p>
          <a:p>
            <a:pPr marL="139700" lvl="0" indent="0" algn="just" rtl="0">
              <a:spcBef>
                <a:spcPts val="0"/>
              </a:spcBef>
              <a:spcAft>
                <a:spcPts val="0"/>
              </a:spcAft>
              <a:buSzPts val="1400"/>
              <a:buNone/>
            </a:pPr>
            <a:endParaRPr sz="1600" dirty="0"/>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V</a:t>
            </a:r>
            <a:r>
              <a:rPr lang="en" dirty="0"/>
              <a:t>ehicle damage</a:t>
            </a:r>
            <a:endParaRPr dirty="0"/>
          </a:p>
        </p:txBody>
      </p:sp>
      <p:sp>
        <p:nvSpPr>
          <p:cNvPr id="2" name="Google Shape;174;p28">
            <a:extLst>
              <a:ext uri="{FF2B5EF4-FFF2-40B4-BE49-F238E27FC236}">
                <a16:creationId xmlns:a16="http://schemas.microsoft.com/office/drawing/2014/main" id="{DCC63B82-B28E-0A20-E93F-E9A02A6D4D37}"/>
              </a:ext>
            </a:extLst>
          </p:cNvPr>
          <p:cNvSpPr/>
          <p:nvPr/>
        </p:nvSpPr>
        <p:spPr>
          <a:xfrm>
            <a:off x="6239" y="2798"/>
            <a:ext cx="1055400" cy="105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99401" y="266782"/>
            <a:ext cx="910200" cy="49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000" dirty="0">
                <a:solidFill>
                  <a:schemeClr val="accent4"/>
                </a:solidFill>
                <a:latin typeface="Staatliches" pitchFamily="2" charset="0"/>
              </a:rPr>
              <a:t>09</a:t>
            </a:r>
          </a:p>
        </p:txBody>
      </p:sp>
      <p:pic>
        <p:nvPicPr>
          <p:cNvPr id="7" name="Picture 6" descr="Chart, bar chart&#10;&#10;Description automatically generated">
            <a:extLst>
              <a:ext uri="{FF2B5EF4-FFF2-40B4-BE49-F238E27FC236}">
                <a16:creationId xmlns:a16="http://schemas.microsoft.com/office/drawing/2014/main" id="{19DE08C1-49BA-CE6B-AC1A-400EDCF43DF6}"/>
              </a:ext>
            </a:extLst>
          </p:cNvPr>
          <p:cNvPicPr>
            <a:picLocks noChangeAspect="1"/>
          </p:cNvPicPr>
          <p:nvPr/>
        </p:nvPicPr>
        <p:blipFill>
          <a:blip r:embed="rId3"/>
          <a:stretch>
            <a:fillRect/>
          </a:stretch>
        </p:blipFill>
        <p:spPr>
          <a:xfrm>
            <a:off x="0" y="1479550"/>
            <a:ext cx="4771823" cy="3293171"/>
          </a:xfrm>
          <a:prstGeom prst="rect">
            <a:avLst/>
          </a:prstGeom>
        </p:spPr>
      </p:pic>
      <p:sp>
        <p:nvSpPr>
          <p:cNvPr id="4" name="Oval 3">
            <a:extLst>
              <a:ext uri="{FF2B5EF4-FFF2-40B4-BE49-F238E27FC236}">
                <a16:creationId xmlns:a16="http://schemas.microsoft.com/office/drawing/2014/main" id="{48739240-A908-B746-E47D-19A5C49B8956}"/>
              </a:ext>
            </a:extLst>
          </p:cNvPr>
          <p:cNvSpPr/>
          <p:nvPr/>
        </p:nvSpPr>
        <p:spPr>
          <a:xfrm rot="16200000">
            <a:off x="2699245" y="3288825"/>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1521900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32"/>
        <p:cNvGrpSpPr/>
        <p:nvPr/>
      </p:nvGrpSpPr>
      <p:grpSpPr>
        <a:xfrm>
          <a:off x="0" y="0"/>
          <a:ext cx="0" cy="0"/>
          <a:chOff x="0" y="0"/>
          <a:chExt cx="0" cy="0"/>
        </a:xfrm>
      </p:grpSpPr>
      <p:sp>
        <p:nvSpPr>
          <p:cNvPr id="333" name="Google Shape;333;p32"/>
          <p:cNvSpPr txBox="1">
            <a:spLocks noGrp="1"/>
          </p:cNvSpPr>
          <p:nvPr>
            <p:ph type="subTitle" idx="1"/>
          </p:nvPr>
        </p:nvSpPr>
        <p:spPr>
          <a:xfrm>
            <a:off x="4771825" y="1388250"/>
            <a:ext cx="2911800" cy="4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dirty="0">
                <a:solidFill>
                  <a:schemeClr val="bg1"/>
                </a:solidFill>
              </a:rPr>
              <a:t>B</a:t>
            </a:r>
            <a:r>
              <a:rPr lang="en" dirty="0">
                <a:solidFill>
                  <a:schemeClr val="bg1"/>
                </a:solidFill>
              </a:rPr>
              <a:t>ased on graph</a:t>
            </a:r>
            <a:endParaRPr dirty="0">
              <a:solidFill>
                <a:schemeClr val="bg1"/>
              </a:solidFill>
            </a:endParaRPr>
          </a:p>
        </p:txBody>
      </p:sp>
      <p:sp>
        <p:nvSpPr>
          <p:cNvPr id="334" name="Google Shape;334;p32"/>
          <p:cNvSpPr txBox="1">
            <a:spLocks noGrp="1"/>
          </p:cNvSpPr>
          <p:nvPr>
            <p:ph type="body" idx="2"/>
          </p:nvPr>
        </p:nvSpPr>
        <p:spPr>
          <a:xfrm>
            <a:off x="4771824" y="1828650"/>
            <a:ext cx="3442907" cy="2785500"/>
          </a:xfrm>
          <a:prstGeom prst="rect">
            <a:avLst/>
          </a:prstGeom>
        </p:spPr>
        <p:txBody>
          <a:bodyPr spcFirstLastPara="1" wrap="square" lIns="91425" tIns="91425" rIns="91425" bIns="91425" anchor="t" anchorCtr="0">
            <a:noAutofit/>
          </a:bodyPr>
          <a:lstStyle/>
          <a:p>
            <a:pPr marL="139700" indent="0" algn="just">
              <a:buNone/>
            </a:pPr>
            <a:r>
              <a:rPr lang="en-US" sz="1600" dirty="0">
                <a:solidFill>
                  <a:schemeClr val="bg1"/>
                </a:solidFill>
              </a:rPr>
              <a:t>It can be seen that people who have  had vehicle damage before they didn’t have vehicle insurance before.</a:t>
            </a:r>
          </a:p>
        </p:txBody>
      </p:sp>
      <p:sp>
        <p:nvSpPr>
          <p:cNvPr id="335" name="Google Shape;335;p32"/>
          <p:cNvSpPr txBox="1">
            <a:spLocks noGrp="1"/>
          </p:cNvSpPr>
          <p:nvPr>
            <p:ph type="title"/>
          </p:nvPr>
        </p:nvSpPr>
        <p:spPr>
          <a:xfrm>
            <a:off x="1163631" y="206047"/>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solidFill>
                  <a:schemeClr val="bg1"/>
                </a:solidFill>
              </a:rPr>
              <a:t>By P</a:t>
            </a:r>
            <a:r>
              <a:rPr lang="en" dirty="0">
                <a:solidFill>
                  <a:schemeClr val="bg1"/>
                </a:solidFill>
              </a:rPr>
              <a:t>reviously insured</a:t>
            </a:r>
            <a:endParaRPr dirty="0">
              <a:solidFill>
                <a:schemeClr val="bg1"/>
              </a:solidFill>
            </a:endParaRPr>
          </a:p>
        </p:txBody>
      </p:sp>
      <p:sp>
        <p:nvSpPr>
          <p:cNvPr id="2" name="Google Shape;174;p28">
            <a:extLst>
              <a:ext uri="{FF2B5EF4-FFF2-40B4-BE49-F238E27FC236}">
                <a16:creationId xmlns:a16="http://schemas.microsoft.com/office/drawing/2014/main" id="{DCC63B82-B28E-0A20-E93F-E9A02A6D4D37}"/>
              </a:ext>
            </a:extLst>
          </p:cNvPr>
          <p:cNvSpPr/>
          <p:nvPr/>
        </p:nvSpPr>
        <p:spPr>
          <a:xfrm>
            <a:off x="-1195" y="2798"/>
            <a:ext cx="1055400" cy="105540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solidFill>
            </a:endParaRPr>
          </a:p>
        </p:txBody>
      </p:sp>
      <p:sp>
        <p:nvSpPr>
          <p:cNvPr id="3" name="Google Shape;179;p28">
            <a:extLst>
              <a:ext uri="{FF2B5EF4-FFF2-40B4-BE49-F238E27FC236}">
                <a16:creationId xmlns:a16="http://schemas.microsoft.com/office/drawing/2014/main" id="{35F0D50B-2E31-4D69-DAC7-776BDC8E8B4C}"/>
              </a:ext>
            </a:extLst>
          </p:cNvPr>
          <p:cNvSpPr txBox="1">
            <a:spLocks/>
          </p:cNvSpPr>
          <p:nvPr/>
        </p:nvSpPr>
        <p:spPr>
          <a:xfrm>
            <a:off x="71405" y="530498"/>
            <a:ext cx="910200" cy="28126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dirty="0">
                <a:solidFill>
                  <a:schemeClr val="accent4"/>
                </a:solidFill>
                <a:latin typeface="Staatliches" pitchFamily="2" charset="0"/>
              </a:rPr>
              <a:t>*</a:t>
            </a:r>
          </a:p>
        </p:txBody>
      </p:sp>
      <p:pic>
        <p:nvPicPr>
          <p:cNvPr id="9" name="Picture 8" descr="Chart, bar chart&#10;&#10;Description automatically generated">
            <a:extLst>
              <a:ext uri="{FF2B5EF4-FFF2-40B4-BE49-F238E27FC236}">
                <a16:creationId xmlns:a16="http://schemas.microsoft.com/office/drawing/2014/main" id="{AF8BEFE2-C52D-5C45-545A-F20F9BAC2B6D}"/>
              </a:ext>
            </a:extLst>
          </p:cNvPr>
          <p:cNvPicPr>
            <a:picLocks noChangeAspect="1"/>
          </p:cNvPicPr>
          <p:nvPr/>
        </p:nvPicPr>
        <p:blipFill>
          <a:blip r:embed="rId3"/>
          <a:stretch>
            <a:fillRect/>
          </a:stretch>
        </p:blipFill>
        <p:spPr>
          <a:xfrm>
            <a:off x="0" y="1430133"/>
            <a:ext cx="4780452" cy="3274327"/>
          </a:xfrm>
          <a:prstGeom prst="rect">
            <a:avLst/>
          </a:prstGeom>
        </p:spPr>
      </p:pic>
      <p:sp>
        <p:nvSpPr>
          <p:cNvPr id="4" name="Oval 3">
            <a:extLst>
              <a:ext uri="{FF2B5EF4-FFF2-40B4-BE49-F238E27FC236}">
                <a16:creationId xmlns:a16="http://schemas.microsoft.com/office/drawing/2014/main" id="{03DF3865-6189-031C-0816-50552C3C50BA}"/>
              </a:ext>
            </a:extLst>
          </p:cNvPr>
          <p:cNvSpPr/>
          <p:nvPr/>
        </p:nvSpPr>
        <p:spPr>
          <a:xfrm rot="16200000">
            <a:off x="2722172" y="3674563"/>
            <a:ext cx="828907" cy="119894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D"/>
          </a:p>
        </p:txBody>
      </p:sp>
    </p:spTree>
    <p:extLst>
      <p:ext uri="{BB962C8B-B14F-4D97-AF65-F5344CB8AC3E}">
        <p14:creationId xmlns:p14="http://schemas.microsoft.com/office/powerpoint/2010/main" val="3664393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pic>
        <p:nvPicPr>
          <p:cNvPr id="859" name="Google Shape;859;p46"/>
          <p:cNvPicPr preferRelativeResize="0"/>
          <p:nvPr/>
        </p:nvPicPr>
        <p:blipFill rotWithShape="1">
          <a:blip r:embed="rId3">
            <a:alphaModFix/>
          </a:blip>
          <a:srcRect l="21056" r="7150"/>
          <a:stretch/>
        </p:blipFill>
        <p:spPr>
          <a:xfrm>
            <a:off x="560712" y="2402400"/>
            <a:ext cx="2271500" cy="1746950"/>
          </a:xfrm>
          <a:prstGeom prst="rect">
            <a:avLst/>
          </a:prstGeom>
          <a:noFill/>
          <a:ln>
            <a:noFill/>
          </a:ln>
        </p:spPr>
      </p:pic>
      <p:pic>
        <p:nvPicPr>
          <p:cNvPr id="860" name="Google Shape;860;p46"/>
          <p:cNvPicPr preferRelativeResize="0"/>
          <p:nvPr/>
        </p:nvPicPr>
        <p:blipFill rotWithShape="1">
          <a:blip r:embed="rId4">
            <a:alphaModFix/>
          </a:blip>
          <a:srcRect l="11278" t="33581" r="48441"/>
          <a:stretch/>
        </p:blipFill>
        <p:spPr>
          <a:xfrm>
            <a:off x="3339700" y="1952650"/>
            <a:ext cx="1079161" cy="2196700"/>
          </a:xfrm>
          <a:prstGeom prst="rect">
            <a:avLst/>
          </a:prstGeom>
          <a:noFill/>
          <a:ln>
            <a:noFill/>
          </a:ln>
        </p:spPr>
      </p:pic>
      <p:sp>
        <p:nvSpPr>
          <p:cNvPr id="861" name="Google Shape;861;p46"/>
          <p:cNvSpPr txBox="1">
            <a:spLocks noGrp="1"/>
          </p:cNvSpPr>
          <p:nvPr>
            <p:ph type="body" idx="1"/>
          </p:nvPr>
        </p:nvSpPr>
        <p:spPr>
          <a:xfrm>
            <a:off x="4611742" y="2632269"/>
            <a:ext cx="4257196" cy="1717800"/>
          </a:xfrm>
          <a:prstGeom prst="rect">
            <a:avLst/>
          </a:prstGeom>
        </p:spPr>
        <p:txBody>
          <a:bodyPr spcFirstLastPara="1" wrap="square" lIns="91425" tIns="91425" rIns="91425" bIns="91425" anchor="ctr" anchorCtr="0">
            <a:noAutofit/>
          </a:bodyPr>
          <a:lstStyle/>
          <a:p>
            <a:pPr marL="0" lvl="0" indent="0" algn="just">
              <a:spcAft>
                <a:spcPts val="1600"/>
              </a:spcAft>
              <a:buNone/>
            </a:pPr>
            <a:r>
              <a:rPr lang="en-US" b="1" dirty="0"/>
              <a:t>In conclusion, the insurance industry is a competitive market, and it provider must have a strategic plan in their approach to  sales and marketing in order to succeed. By understanding the patterns in customer </a:t>
            </a:r>
            <a:r>
              <a:rPr lang="en-US" b="1" dirty="0" err="1"/>
              <a:t>behaviour</a:t>
            </a:r>
            <a:r>
              <a:rPr lang="en-US" b="1" dirty="0"/>
              <a:t> it can produces business insight that help company in making decision wisely. Therefore, business insight in this project offer valuable insights into how the company can effectively targeting their potential customer, improve sales, and profit for company.</a:t>
            </a:r>
          </a:p>
        </p:txBody>
      </p:sp>
      <p:sp>
        <p:nvSpPr>
          <p:cNvPr id="862" name="Google Shape;862;p46"/>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grpSp>
        <p:nvGrpSpPr>
          <p:cNvPr id="863" name="Google Shape;863;p46"/>
          <p:cNvGrpSpPr/>
          <p:nvPr/>
        </p:nvGrpSpPr>
        <p:grpSpPr>
          <a:xfrm>
            <a:off x="379189" y="2372897"/>
            <a:ext cx="2633554" cy="1835112"/>
            <a:chOff x="3041525" y="953075"/>
            <a:chExt cx="2654525" cy="1849725"/>
          </a:xfrm>
        </p:grpSpPr>
        <p:sp>
          <p:nvSpPr>
            <p:cNvPr id="864" name="Google Shape;864;p46"/>
            <p:cNvSpPr/>
            <p:nvPr/>
          </p:nvSpPr>
          <p:spPr>
            <a:xfrm>
              <a:off x="3041525" y="953075"/>
              <a:ext cx="2654525" cy="1849725"/>
            </a:xfrm>
            <a:custGeom>
              <a:avLst/>
              <a:gdLst/>
              <a:ahLst/>
              <a:cxnLst/>
              <a:rect l="l" t="t" r="r" b="b"/>
              <a:pathLst>
                <a:path w="106181" h="73989" extrusionOk="0">
                  <a:moveTo>
                    <a:pt x="95936" y="2334"/>
                  </a:moveTo>
                  <a:lnTo>
                    <a:pt x="95936" y="71656"/>
                  </a:lnTo>
                  <a:lnTo>
                    <a:pt x="7265" y="71656"/>
                  </a:lnTo>
                  <a:lnTo>
                    <a:pt x="7265" y="2334"/>
                  </a:lnTo>
                  <a:close/>
                  <a:moveTo>
                    <a:pt x="5467" y="1"/>
                  </a:moveTo>
                  <a:cubicBezTo>
                    <a:pt x="2448" y="1"/>
                    <a:pt x="1" y="2448"/>
                    <a:pt x="1" y="5467"/>
                  </a:cubicBezTo>
                  <a:lnTo>
                    <a:pt x="1" y="68522"/>
                  </a:lnTo>
                  <a:cubicBezTo>
                    <a:pt x="1" y="71542"/>
                    <a:pt x="2448" y="73988"/>
                    <a:pt x="5467" y="73988"/>
                  </a:cubicBezTo>
                  <a:lnTo>
                    <a:pt x="100713" y="73988"/>
                  </a:lnTo>
                  <a:cubicBezTo>
                    <a:pt x="103732" y="73988"/>
                    <a:pt x="106179" y="71542"/>
                    <a:pt x="106179" y="68522"/>
                  </a:cubicBezTo>
                  <a:lnTo>
                    <a:pt x="106179" y="5467"/>
                  </a:lnTo>
                  <a:cubicBezTo>
                    <a:pt x="106181" y="2448"/>
                    <a:pt x="103732" y="1"/>
                    <a:pt x="1007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5491600" y="1806950"/>
              <a:ext cx="147600" cy="142000"/>
            </a:xfrm>
            <a:custGeom>
              <a:avLst/>
              <a:gdLst/>
              <a:ahLst/>
              <a:cxnLst/>
              <a:rect l="l" t="t" r="r" b="b"/>
              <a:pathLst>
                <a:path w="5904" h="5680" extrusionOk="0">
                  <a:moveTo>
                    <a:pt x="2841" y="0"/>
                  </a:moveTo>
                  <a:cubicBezTo>
                    <a:pt x="1273" y="0"/>
                    <a:pt x="1" y="1272"/>
                    <a:pt x="1" y="2839"/>
                  </a:cubicBezTo>
                  <a:cubicBezTo>
                    <a:pt x="1" y="3988"/>
                    <a:pt x="693" y="5024"/>
                    <a:pt x="1753" y="5464"/>
                  </a:cubicBezTo>
                  <a:cubicBezTo>
                    <a:pt x="2104" y="5609"/>
                    <a:pt x="2473" y="5680"/>
                    <a:pt x="2839" y="5680"/>
                  </a:cubicBezTo>
                  <a:cubicBezTo>
                    <a:pt x="3578" y="5680"/>
                    <a:pt x="4305" y="5391"/>
                    <a:pt x="4848" y="4848"/>
                  </a:cubicBezTo>
                  <a:cubicBezTo>
                    <a:pt x="5661" y="4037"/>
                    <a:pt x="5903" y="2815"/>
                    <a:pt x="5464" y="1754"/>
                  </a:cubicBezTo>
                  <a:cubicBezTo>
                    <a:pt x="5024" y="694"/>
                    <a:pt x="3988" y="0"/>
                    <a:pt x="28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3118000" y="1599375"/>
              <a:ext cx="29325" cy="557150"/>
            </a:xfrm>
            <a:custGeom>
              <a:avLst/>
              <a:gdLst/>
              <a:ahLst/>
              <a:cxnLst/>
              <a:rect l="l" t="t" r="r" b="b"/>
              <a:pathLst>
                <a:path w="1173" h="22286" extrusionOk="0">
                  <a:moveTo>
                    <a:pt x="20" y="1"/>
                  </a:moveTo>
                  <a:cubicBezTo>
                    <a:pt x="8" y="1"/>
                    <a:pt x="0" y="10"/>
                    <a:pt x="0" y="20"/>
                  </a:cubicBezTo>
                  <a:lnTo>
                    <a:pt x="0" y="22266"/>
                  </a:lnTo>
                  <a:cubicBezTo>
                    <a:pt x="0" y="22276"/>
                    <a:pt x="8" y="22285"/>
                    <a:pt x="20" y="22285"/>
                  </a:cubicBezTo>
                  <a:lnTo>
                    <a:pt x="1153" y="22285"/>
                  </a:lnTo>
                  <a:cubicBezTo>
                    <a:pt x="1164" y="22285"/>
                    <a:pt x="1172" y="22276"/>
                    <a:pt x="1172" y="22266"/>
                  </a:cubicBezTo>
                  <a:lnTo>
                    <a:pt x="1172" y="20"/>
                  </a:lnTo>
                  <a:cubicBezTo>
                    <a:pt x="1172" y="10"/>
                    <a:pt x="1164" y="1"/>
                    <a:pt x="11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6"/>
          <p:cNvSpPr/>
          <p:nvPr/>
        </p:nvSpPr>
        <p:spPr>
          <a:xfrm>
            <a:off x="3324075" y="1896076"/>
            <a:ext cx="1138228" cy="2311405"/>
          </a:xfrm>
          <a:custGeom>
            <a:avLst/>
            <a:gdLst/>
            <a:ahLst/>
            <a:cxnLst/>
            <a:rect l="l" t="t" r="r" b="b"/>
            <a:pathLst>
              <a:path w="41330" h="83929" extrusionOk="0">
                <a:moveTo>
                  <a:pt x="6561" y="2464"/>
                </a:moveTo>
                <a:cubicBezTo>
                  <a:pt x="6569" y="2464"/>
                  <a:pt x="6576" y="2464"/>
                  <a:pt x="6583" y="2464"/>
                </a:cubicBezTo>
                <a:lnTo>
                  <a:pt x="11428" y="2485"/>
                </a:lnTo>
                <a:lnTo>
                  <a:pt x="13376" y="2496"/>
                </a:lnTo>
                <a:cubicBezTo>
                  <a:pt x="14118" y="2498"/>
                  <a:pt x="14717" y="3128"/>
                  <a:pt x="14713" y="3902"/>
                </a:cubicBezTo>
                <a:lnTo>
                  <a:pt x="14711" y="4905"/>
                </a:lnTo>
                <a:cubicBezTo>
                  <a:pt x="14707" y="5679"/>
                  <a:pt x="15306" y="6309"/>
                  <a:pt x="16048" y="6313"/>
                </a:cubicBezTo>
                <a:lnTo>
                  <a:pt x="26841" y="6361"/>
                </a:lnTo>
                <a:cubicBezTo>
                  <a:pt x="26843" y="6361"/>
                  <a:pt x="26845" y="6361"/>
                  <a:pt x="26847" y="6361"/>
                </a:cubicBezTo>
                <a:cubicBezTo>
                  <a:pt x="27587" y="6361"/>
                  <a:pt x="28188" y="5738"/>
                  <a:pt x="28191" y="4966"/>
                </a:cubicBezTo>
                <a:lnTo>
                  <a:pt x="28196" y="3965"/>
                </a:lnTo>
                <a:cubicBezTo>
                  <a:pt x="28198" y="3193"/>
                  <a:pt x="28800" y="2569"/>
                  <a:pt x="29541" y="2569"/>
                </a:cubicBezTo>
                <a:cubicBezTo>
                  <a:pt x="29543" y="2569"/>
                  <a:pt x="29544" y="2569"/>
                  <a:pt x="29546" y="2569"/>
                </a:cubicBezTo>
                <a:lnTo>
                  <a:pt x="35083" y="2595"/>
                </a:lnTo>
                <a:cubicBezTo>
                  <a:pt x="37488" y="2606"/>
                  <a:pt x="39428" y="4558"/>
                  <a:pt x="39418" y="6957"/>
                </a:cubicBezTo>
                <a:lnTo>
                  <a:pt x="39123" y="76641"/>
                </a:lnTo>
                <a:cubicBezTo>
                  <a:pt x="39113" y="79034"/>
                  <a:pt x="37165" y="80966"/>
                  <a:pt x="34768" y="80966"/>
                </a:cubicBezTo>
                <a:cubicBezTo>
                  <a:pt x="34761" y="80966"/>
                  <a:pt x="34754" y="80966"/>
                  <a:pt x="34746" y="80966"/>
                </a:cubicBezTo>
                <a:lnTo>
                  <a:pt x="6248" y="80835"/>
                </a:lnTo>
                <a:cubicBezTo>
                  <a:pt x="3843" y="80824"/>
                  <a:pt x="1901" y="78872"/>
                  <a:pt x="1911" y="76473"/>
                </a:cubicBezTo>
                <a:lnTo>
                  <a:pt x="2206" y="6790"/>
                </a:lnTo>
                <a:cubicBezTo>
                  <a:pt x="2217" y="4397"/>
                  <a:pt x="4165" y="2464"/>
                  <a:pt x="6561" y="2464"/>
                </a:cubicBezTo>
                <a:close/>
                <a:moveTo>
                  <a:pt x="6535" y="1"/>
                </a:moveTo>
                <a:cubicBezTo>
                  <a:pt x="3114" y="1"/>
                  <a:pt x="332" y="2760"/>
                  <a:pt x="317" y="6177"/>
                </a:cubicBezTo>
                <a:lnTo>
                  <a:pt x="15" y="77568"/>
                </a:lnTo>
                <a:cubicBezTo>
                  <a:pt x="0" y="80992"/>
                  <a:pt x="2772" y="83782"/>
                  <a:pt x="6207" y="83797"/>
                </a:cubicBezTo>
                <a:lnTo>
                  <a:pt x="34763" y="83928"/>
                </a:lnTo>
                <a:cubicBezTo>
                  <a:pt x="34773" y="83928"/>
                  <a:pt x="34784" y="83928"/>
                  <a:pt x="34794" y="83928"/>
                </a:cubicBezTo>
                <a:cubicBezTo>
                  <a:pt x="38216" y="83928"/>
                  <a:pt x="40998" y="81169"/>
                  <a:pt x="41012" y="77752"/>
                </a:cubicBezTo>
                <a:lnTo>
                  <a:pt x="41315" y="6361"/>
                </a:lnTo>
                <a:cubicBezTo>
                  <a:pt x="41329" y="2936"/>
                  <a:pt x="38557" y="147"/>
                  <a:pt x="35123" y="132"/>
                </a:cubicBezTo>
                <a:lnTo>
                  <a:pt x="6566" y="1"/>
                </a:lnTo>
                <a:cubicBezTo>
                  <a:pt x="6556" y="1"/>
                  <a:pt x="6546" y="1"/>
                  <a:pt x="6535" y="1"/>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6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5362542" y="27036"/>
            <a:ext cx="3432000" cy="16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0" dirty="0"/>
              <a:t>Thanks !</a:t>
            </a:r>
            <a:endParaRPr b="0" dirty="0"/>
          </a:p>
        </p:txBody>
      </p:sp>
      <p:sp>
        <p:nvSpPr>
          <p:cNvPr id="133" name="Google Shape;133;p26"/>
          <p:cNvSpPr txBox="1">
            <a:spLocks noGrp="1"/>
          </p:cNvSpPr>
          <p:nvPr>
            <p:ph type="subTitle" idx="1"/>
          </p:nvPr>
        </p:nvSpPr>
        <p:spPr>
          <a:xfrm>
            <a:off x="5316967" y="2205045"/>
            <a:ext cx="3432000" cy="7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chemeClr val="accent1"/>
                </a:solidFill>
              </a:rPr>
              <a:t>Here it’s my notebook for detail</a:t>
            </a:r>
            <a:r>
              <a:rPr lang="en-US" dirty="0">
                <a:solidFill>
                  <a:schemeClr val="accent1"/>
                </a:solidFill>
                <a:latin typeface="Barlow Semi Condensed"/>
                <a:ea typeface="Barlow Semi Condensed"/>
                <a:cs typeface="Barlow Semi Condensed"/>
                <a:sym typeface="Barlow Semi Condensed"/>
              </a:rPr>
              <a:t>?</a:t>
            </a:r>
          </a:p>
          <a:p>
            <a:pPr marL="0" lvl="0" indent="0" algn="ctr" rtl="0">
              <a:spcBef>
                <a:spcPts val="0"/>
              </a:spcBef>
              <a:spcAft>
                <a:spcPts val="0"/>
              </a:spcAft>
              <a:buClr>
                <a:schemeClr val="dk1"/>
              </a:buClr>
              <a:buSzPts val="1100"/>
              <a:buFont typeface="Arial"/>
              <a:buNone/>
            </a:pPr>
            <a:r>
              <a:rPr lang="en-US" dirty="0">
                <a:solidFill>
                  <a:schemeClr val="accent1"/>
                </a:solidFill>
                <a:latin typeface="Barlow Semi Condensed"/>
                <a:ea typeface="Barlow Semi Condensed"/>
                <a:cs typeface="Barlow Semi Condensed"/>
                <a:sym typeface="Barlow Semi Condensed"/>
              </a:rPr>
              <a:t>https://github.com/dimasbaswara81/Customer-Churn</a:t>
            </a:r>
          </a:p>
        </p:txBody>
      </p:sp>
      <p:grpSp>
        <p:nvGrpSpPr>
          <p:cNvPr id="134" name="Google Shape;134;p26"/>
          <p:cNvGrpSpPr/>
          <p:nvPr/>
        </p:nvGrpSpPr>
        <p:grpSpPr>
          <a:xfrm rot="-915825" flipH="1">
            <a:off x="-411003" y="419384"/>
            <a:ext cx="5870266" cy="4571597"/>
            <a:chOff x="1212675" y="238125"/>
            <a:chExt cx="6725077" cy="5237300"/>
          </a:xfrm>
        </p:grpSpPr>
        <p:sp>
          <p:nvSpPr>
            <p:cNvPr id="135" name="Google Shape;135;p26"/>
            <p:cNvSpPr/>
            <p:nvPr/>
          </p:nvSpPr>
          <p:spPr>
            <a:xfrm>
              <a:off x="3480175" y="4608600"/>
              <a:ext cx="848150" cy="702675"/>
            </a:xfrm>
            <a:custGeom>
              <a:avLst/>
              <a:gdLst/>
              <a:ahLst/>
              <a:cxnLst/>
              <a:rect l="l" t="t" r="r" b="b"/>
              <a:pathLst>
                <a:path w="33926" h="28107" extrusionOk="0">
                  <a:moveTo>
                    <a:pt x="10311" y="1"/>
                  </a:moveTo>
                  <a:lnTo>
                    <a:pt x="0" y="3753"/>
                  </a:lnTo>
                  <a:lnTo>
                    <a:pt x="2918" y="21012"/>
                  </a:lnTo>
                  <a:cubicBezTo>
                    <a:pt x="2918" y="21012"/>
                    <a:pt x="15045" y="24329"/>
                    <a:pt x="17384" y="24915"/>
                  </a:cubicBezTo>
                  <a:cubicBezTo>
                    <a:pt x="18164" y="25110"/>
                    <a:pt x="19110" y="25175"/>
                    <a:pt x="20024" y="25175"/>
                  </a:cubicBezTo>
                  <a:cubicBezTo>
                    <a:pt x="21852" y="25175"/>
                    <a:pt x="23554" y="24915"/>
                    <a:pt x="23554" y="24915"/>
                  </a:cubicBezTo>
                  <a:lnTo>
                    <a:pt x="31107" y="28107"/>
                  </a:lnTo>
                  <a:lnTo>
                    <a:pt x="33926" y="28107"/>
                  </a:lnTo>
                  <a:lnTo>
                    <a:pt x="33533" y="13560"/>
                  </a:lnTo>
                  <a:lnTo>
                    <a:pt x="10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3118550" y="880925"/>
              <a:ext cx="659425" cy="4560550"/>
            </a:xfrm>
            <a:custGeom>
              <a:avLst/>
              <a:gdLst/>
              <a:ahLst/>
              <a:cxnLst/>
              <a:rect l="l" t="t" r="r" b="b"/>
              <a:pathLst>
                <a:path w="26377" h="182422" extrusionOk="0">
                  <a:moveTo>
                    <a:pt x="24052" y="0"/>
                  </a:moveTo>
                  <a:cubicBezTo>
                    <a:pt x="22769" y="0"/>
                    <a:pt x="21729" y="1040"/>
                    <a:pt x="21729" y="2324"/>
                  </a:cubicBezTo>
                  <a:lnTo>
                    <a:pt x="21729" y="173021"/>
                  </a:lnTo>
                  <a:cubicBezTo>
                    <a:pt x="21729" y="175642"/>
                    <a:pt x="19596" y="177775"/>
                    <a:pt x="16973" y="177775"/>
                  </a:cubicBezTo>
                  <a:lnTo>
                    <a:pt x="9402" y="177775"/>
                  </a:lnTo>
                  <a:cubicBezTo>
                    <a:pt x="6824" y="177775"/>
                    <a:pt x="4647" y="176137"/>
                    <a:pt x="4647" y="174201"/>
                  </a:cubicBezTo>
                  <a:lnTo>
                    <a:pt x="4647" y="168301"/>
                  </a:lnTo>
                  <a:cubicBezTo>
                    <a:pt x="4647" y="167017"/>
                    <a:pt x="3607" y="165977"/>
                    <a:pt x="2323" y="165977"/>
                  </a:cubicBezTo>
                  <a:cubicBezTo>
                    <a:pt x="1040" y="165977"/>
                    <a:pt x="0" y="167017"/>
                    <a:pt x="0" y="168301"/>
                  </a:cubicBezTo>
                  <a:lnTo>
                    <a:pt x="0" y="174199"/>
                  </a:lnTo>
                  <a:cubicBezTo>
                    <a:pt x="0" y="178733"/>
                    <a:pt x="4218" y="182421"/>
                    <a:pt x="9402" y="182421"/>
                  </a:cubicBezTo>
                  <a:lnTo>
                    <a:pt x="16973" y="182421"/>
                  </a:lnTo>
                  <a:cubicBezTo>
                    <a:pt x="22157" y="182421"/>
                    <a:pt x="26377" y="178205"/>
                    <a:pt x="26375" y="173021"/>
                  </a:cubicBezTo>
                  <a:lnTo>
                    <a:pt x="26375" y="2324"/>
                  </a:lnTo>
                  <a:cubicBezTo>
                    <a:pt x="26375" y="1040"/>
                    <a:pt x="25335" y="0"/>
                    <a:pt x="24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3461350" y="5006800"/>
              <a:ext cx="276650" cy="127075"/>
            </a:xfrm>
            <a:custGeom>
              <a:avLst/>
              <a:gdLst/>
              <a:ahLst/>
              <a:cxnLst/>
              <a:rect l="l" t="t" r="r" b="b"/>
              <a:pathLst>
                <a:path w="11066" h="5083" extrusionOk="0">
                  <a:moveTo>
                    <a:pt x="2541" y="1"/>
                  </a:moveTo>
                  <a:cubicBezTo>
                    <a:pt x="1138" y="1"/>
                    <a:pt x="0" y="1138"/>
                    <a:pt x="0" y="2542"/>
                  </a:cubicBezTo>
                  <a:cubicBezTo>
                    <a:pt x="0" y="3945"/>
                    <a:pt x="1138" y="5083"/>
                    <a:pt x="2541" y="5083"/>
                  </a:cubicBezTo>
                  <a:lnTo>
                    <a:pt x="8524" y="5083"/>
                  </a:lnTo>
                  <a:cubicBezTo>
                    <a:pt x="9928" y="5083"/>
                    <a:pt x="11065" y="3945"/>
                    <a:pt x="11065" y="2542"/>
                  </a:cubicBezTo>
                  <a:cubicBezTo>
                    <a:pt x="11065" y="1138"/>
                    <a:pt x="9926" y="1"/>
                    <a:pt x="8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3407525" y="4888400"/>
              <a:ext cx="356375" cy="118425"/>
            </a:xfrm>
            <a:custGeom>
              <a:avLst/>
              <a:gdLst/>
              <a:ahLst/>
              <a:cxnLst/>
              <a:rect l="l" t="t" r="r" b="b"/>
              <a:pathLst>
                <a:path w="14255" h="4737" extrusionOk="0">
                  <a:moveTo>
                    <a:pt x="2370" y="0"/>
                  </a:moveTo>
                  <a:cubicBezTo>
                    <a:pt x="1060" y="0"/>
                    <a:pt x="0" y="1060"/>
                    <a:pt x="0" y="2370"/>
                  </a:cubicBezTo>
                  <a:cubicBezTo>
                    <a:pt x="0" y="3677"/>
                    <a:pt x="1059" y="4737"/>
                    <a:pt x="2367" y="4737"/>
                  </a:cubicBezTo>
                  <a:cubicBezTo>
                    <a:pt x="2368" y="4737"/>
                    <a:pt x="2369" y="4737"/>
                    <a:pt x="2370" y="4737"/>
                  </a:cubicBezTo>
                  <a:lnTo>
                    <a:pt x="11886" y="4737"/>
                  </a:lnTo>
                  <a:cubicBezTo>
                    <a:pt x="11887" y="4737"/>
                    <a:pt x="11888" y="4737"/>
                    <a:pt x="11889" y="4737"/>
                  </a:cubicBezTo>
                  <a:cubicBezTo>
                    <a:pt x="13195" y="4737"/>
                    <a:pt x="14254" y="3677"/>
                    <a:pt x="14254" y="2370"/>
                  </a:cubicBezTo>
                  <a:cubicBezTo>
                    <a:pt x="14254" y="1060"/>
                    <a:pt x="13194" y="0"/>
                    <a:pt x="118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3405500" y="4748000"/>
              <a:ext cx="343125" cy="140425"/>
            </a:xfrm>
            <a:custGeom>
              <a:avLst/>
              <a:gdLst/>
              <a:ahLst/>
              <a:cxnLst/>
              <a:rect l="l" t="t" r="r" b="b"/>
              <a:pathLst>
                <a:path w="13725" h="5617" extrusionOk="0">
                  <a:moveTo>
                    <a:pt x="2809" y="1"/>
                  </a:moveTo>
                  <a:cubicBezTo>
                    <a:pt x="1259" y="1"/>
                    <a:pt x="2" y="1258"/>
                    <a:pt x="2" y="2808"/>
                  </a:cubicBezTo>
                  <a:cubicBezTo>
                    <a:pt x="1" y="4359"/>
                    <a:pt x="1259" y="5616"/>
                    <a:pt x="2809" y="5616"/>
                  </a:cubicBezTo>
                  <a:lnTo>
                    <a:pt x="10918" y="5616"/>
                  </a:lnTo>
                  <a:cubicBezTo>
                    <a:pt x="12468" y="5616"/>
                    <a:pt x="13724" y="4359"/>
                    <a:pt x="13724" y="2808"/>
                  </a:cubicBezTo>
                  <a:lnTo>
                    <a:pt x="13723" y="2808"/>
                  </a:lnTo>
                  <a:cubicBezTo>
                    <a:pt x="13723" y="1258"/>
                    <a:pt x="12466" y="1"/>
                    <a:pt x="10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3422800" y="4639725"/>
              <a:ext cx="325825" cy="108300"/>
            </a:xfrm>
            <a:custGeom>
              <a:avLst/>
              <a:gdLst/>
              <a:ahLst/>
              <a:cxnLst/>
              <a:rect l="l" t="t" r="r" b="b"/>
              <a:pathLst>
                <a:path w="13033" h="4332" extrusionOk="0">
                  <a:moveTo>
                    <a:pt x="2166" y="1"/>
                  </a:moveTo>
                  <a:cubicBezTo>
                    <a:pt x="969" y="1"/>
                    <a:pt x="0" y="971"/>
                    <a:pt x="0" y="2166"/>
                  </a:cubicBezTo>
                  <a:cubicBezTo>
                    <a:pt x="0" y="3363"/>
                    <a:pt x="971" y="4332"/>
                    <a:pt x="2166" y="4332"/>
                  </a:cubicBezTo>
                  <a:lnTo>
                    <a:pt x="10867" y="4332"/>
                  </a:lnTo>
                  <a:cubicBezTo>
                    <a:pt x="12062" y="4332"/>
                    <a:pt x="13032" y="3363"/>
                    <a:pt x="13032" y="2166"/>
                  </a:cubicBezTo>
                  <a:cubicBezTo>
                    <a:pt x="13032" y="971"/>
                    <a:pt x="12063" y="1"/>
                    <a:pt x="10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4420597" y="4864433"/>
              <a:ext cx="3517155" cy="538875"/>
            </a:xfrm>
            <a:custGeom>
              <a:avLst/>
              <a:gdLst/>
              <a:ahLst/>
              <a:cxnLst/>
              <a:rect l="l" t="t" r="r" b="b"/>
              <a:pathLst>
                <a:path w="109637" h="21555" extrusionOk="0">
                  <a:moveTo>
                    <a:pt x="0" y="0"/>
                  </a:moveTo>
                  <a:lnTo>
                    <a:pt x="0" y="21554"/>
                  </a:lnTo>
                  <a:lnTo>
                    <a:pt x="109637" y="21554"/>
                  </a:lnTo>
                  <a:lnTo>
                    <a:pt x="10963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3635875" y="4651275"/>
              <a:ext cx="113650" cy="73950"/>
            </a:xfrm>
            <a:custGeom>
              <a:avLst/>
              <a:gdLst/>
              <a:ahLst/>
              <a:cxnLst/>
              <a:rect l="l" t="t" r="r" b="b"/>
              <a:pathLst>
                <a:path w="4546" h="2958" extrusionOk="0">
                  <a:moveTo>
                    <a:pt x="2180" y="1"/>
                  </a:moveTo>
                  <a:cubicBezTo>
                    <a:pt x="1101" y="1"/>
                    <a:pt x="0" y="365"/>
                    <a:pt x="0" y="365"/>
                  </a:cubicBezTo>
                  <a:lnTo>
                    <a:pt x="0" y="2679"/>
                  </a:lnTo>
                  <a:cubicBezTo>
                    <a:pt x="0" y="2679"/>
                    <a:pt x="907" y="2958"/>
                    <a:pt x="1856" y="2958"/>
                  </a:cubicBezTo>
                  <a:cubicBezTo>
                    <a:pt x="2440" y="2958"/>
                    <a:pt x="3039" y="2853"/>
                    <a:pt x="3454" y="2513"/>
                  </a:cubicBezTo>
                  <a:cubicBezTo>
                    <a:pt x="4546" y="1620"/>
                    <a:pt x="3646" y="331"/>
                    <a:pt x="3339" y="199"/>
                  </a:cubicBezTo>
                  <a:cubicBezTo>
                    <a:pt x="2997" y="54"/>
                    <a:pt x="2590" y="1"/>
                    <a:pt x="2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3632900" y="4781200"/>
              <a:ext cx="103000" cy="73975"/>
            </a:xfrm>
            <a:custGeom>
              <a:avLst/>
              <a:gdLst/>
              <a:ahLst/>
              <a:cxnLst/>
              <a:rect l="l" t="t" r="r" b="b"/>
              <a:pathLst>
                <a:path w="4120" h="2959" extrusionOk="0">
                  <a:moveTo>
                    <a:pt x="1976" y="1"/>
                  </a:moveTo>
                  <a:cubicBezTo>
                    <a:pt x="999" y="1"/>
                    <a:pt x="1" y="366"/>
                    <a:pt x="1" y="366"/>
                  </a:cubicBezTo>
                  <a:lnTo>
                    <a:pt x="1" y="2680"/>
                  </a:lnTo>
                  <a:cubicBezTo>
                    <a:pt x="1" y="2680"/>
                    <a:pt x="823" y="2958"/>
                    <a:pt x="1683" y="2958"/>
                  </a:cubicBezTo>
                  <a:cubicBezTo>
                    <a:pt x="2212" y="2958"/>
                    <a:pt x="2755" y="2853"/>
                    <a:pt x="3131" y="2513"/>
                  </a:cubicBezTo>
                  <a:cubicBezTo>
                    <a:pt x="4119" y="1621"/>
                    <a:pt x="3305" y="330"/>
                    <a:pt x="3026" y="200"/>
                  </a:cubicBezTo>
                  <a:cubicBezTo>
                    <a:pt x="2717" y="54"/>
                    <a:pt x="2348" y="1"/>
                    <a:pt x="1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3649075" y="4910625"/>
              <a:ext cx="103925" cy="73975"/>
            </a:xfrm>
            <a:custGeom>
              <a:avLst/>
              <a:gdLst/>
              <a:ahLst/>
              <a:cxnLst/>
              <a:rect l="l" t="t" r="r" b="b"/>
              <a:pathLst>
                <a:path w="4157" h="2959" extrusionOk="0">
                  <a:moveTo>
                    <a:pt x="1991" y="1"/>
                  </a:moveTo>
                  <a:cubicBezTo>
                    <a:pt x="1006" y="1"/>
                    <a:pt x="0" y="365"/>
                    <a:pt x="0" y="365"/>
                  </a:cubicBezTo>
                  <a:lnTo>
                    <a:pt x="0" y="2678"/>
                  </a:lnTo>
                  <a:cubicBezTo>
                    <a:pt x="0" y="2678"/>
                    <a:pt x="831" y="2958"/>
                    <a:pt x="1700" y="2958"/>
                  </a:cubicBezTo>
                  <a:cubicBezTo>
                    <a:pt x="2233" y="2958"/>
                    <a:pt x="2780" y="2853"/>
                    <a:pt x="3159" y="2514"/>
                  </a:cubicBezTo>
                  <a:cubicBezTo>
                    <a:pt x="4157" y="1621"/>
                    <a:pt x="3335" y="331"/>
                    <a:pt x="3053" y="200"/>
                  </a:cubicBezTo>
                  <a:cubicBezTo>
                    <a:pt x="2740" y="54"/>
                    <a:pt x="2367" y="1"/>
                    <a:pt x="1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3626850" y="5036700"/>
              <a:ext cx="103400" cy="67275"/>
            </a:xfrm>
            <a:custGeom>
              <a:avLst/>
              <a:gdLst/>
              <a:ahLst/>
              <a:cxnLst/>
              <a:rect l="l" t="t" r="r" b="b"/>
              <a:pathLst>
                <a:path w="4136" h="2691" extrusionOk="0">
                  <a:moveTo>
                    <a:pt x="1981" y="1"/>
                  </a:moveTo>
                  <a:cubicBezTo>
                    <a:pt x="1001" y="1"/>
                    <a:pt x="0" y="332"/>
                    <a:pt x="0" y="332"/>
                  </a:cubicBezTo>
                  <a:lnTo>
                    <a:pt x="0" y="2437"/>
                  </a:lnTo>
                  <a:cubicBezTo>
                    <a:pt x="0" y="2437"/>
                    <a:pt x="825" y="2690"/>
                    <a:pt x="1689" y="2690"/>
                  </a:cubicBezTo>
                  <a:cubicBezTo>
                    <a:pt x="2219" y="2690"/>
                    <a:pt x="2765" y="2595"/>
                    <a:pt x="3143" y="2286"/>
                  </a:cubicBezTo>
                  <a:cubicBezTo>
                    <a:pt x="4135" y="1475"/>
                    <a:pt x="3316" y="302"/>
                    <a:pt x="3037" y="182"/>
                  </a:cubicBezTo>
                  <a:cubicBezTo>
                    <a:pt x="2726" y="49"/>
                    <a:pt x="2355" y="1"/>
                    <a:pt x="1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366625" y="4501600"/>
              <a:ext cx="961750" cy="490300"/>
            </a:xfrm>
            <a:custGeom>
              <a:avLst/>
              <a:gdLst/>
              <a:ahLst/>
              <a:cxnLst/>
              <a:rect l="l" t="t" r="r" b="b"/>
              <a:pathLst>
                <a:path w="38470" h="19612" extrusionOk="0">
                  <a:moveTo>
                    <a:pt x="9480" y="0"/>
                  </a:moveTo>
                  <a:cubicBezTo>
                    <a:pt x="9113" y="0"/>
                    <a:pt x="8821" y="32"/>
                    <a:pt x="8631" y="102"/>
                  </a:cubicBezTo>
                  <a:cubicBezTo>
                    <a:pt x="6213" y="995"/>
                    <a:pt x="1099" y="4198"/>
                    <a:pt x="298" y="5210"/>
                  </a:cubicBezTo>
                  <a:cubicBezTo>
                    <a:pt x="0" y="5586"/>
                    <a:pt x="1561" y="7679"/>
                    <a:pt x="4178" y="7679"/>
                  </a:cubicBezTo>
                  <a:cubicBezTo>
                    <a:pt x="4705" y="7679"/>
                    <a:pt x="5275" y="7594"/>
                    <a:pt x="5881" y="7393"/>
                  </a:cubicBezTo>
                  <a:cubicBezTo>
                    <a:pt x="9499" y="6194"/>
                    <a:pt x="10224" y="5741"/>
                    <a:pt x="10224" y="5741"/>
                  </a:cubicBezTo>
                  <a:lnTo>
                    <a:pt x="16688" y="9315"/>
                  </a:lnTo>
                  <a:cubicBezTo>
                    <a:pt x="16688" y="9315"/>
                    <a:pt x="16662" y="17601"/>
                    <a:pt x="21130" y="19035"/>
                  </a:cubicBezTo>
                  <a:cubicBezTo>
                    <a:pt x="22456" y="19462"/>
                    <a:pt x="23866" y="19611"/>
                    <a:pt x="25193" y="19611"/>
                  </a:cubicBezTo>
                  <a:cubicBezTo>
                    <a:pt x="28339" y="19611"/>
                    <a:pt x="31022" y="18770"/>
                    <a:pt x="31022" y="18770"/>
                  </a:cubicBezTo>
                  <a:lnTo>
                    <a:pt x="38469" y="19088"/>
                  </a:lnTo>
                  <a:lnTo>
                    <a:pt x="38468" y="15260"/>
                  </a:lnTo>
                  <a:cubicBezTo>
                    <a:pt x="38454" y="15263"/>
                    <a:pt x="38425" y="15264"/>
                    <a:pt x="38383" y="15264"/>
                  </a:cubicBezTo>
                  <a:cubicBezTo>
                    <a:pt x="37625" y="15264"/>
                    <a:pt x="32565" y="14835"/>
                    <a:pt x="32565" y="14835"/>
                  </a:cubicBezTo>
                  <a:lnTo>
                    <a:pt x="19853" y="1911"/>
                  </a:lnTo>
                  <a:cubicBezTo>
                    <a:pt x="19853" y="1911"/>
                    <a:pt x="12353" y="0"/>
                    <a:pt x="94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364350" y="4563175"/>
              <a:ext cx="128125" cy="77650"/>
            </a:xfrm>
            <a:custGeom>
              <a:avLst/>
              <a:gdLst/>
              <a:ahLst/>
              <a:cxnLst/>
              <a:rect l="l" t="t" r="r" b="b"/>
              <a:pathLst>
                <a:path w="5125" h="3106" extrusionOk="0">
                  <a:moveTo>
                    <a:pt x="4191" y="1"/>
                  </a:moveTo>
                  <a:lnTo>
                    <a:pt x="0" y="2385"/>
                  </a:lnTo>
                  <a:cubicBezTo>
                    <a:pt x="0" y="2385"/>
                    <a:pt x="565" y="3105"/>
                    <a:pt x="1673" y="3105"/>
                  </a:cubicBezTo>
                  <a:cubicBezTo>
                    <a:pt x="1822" y="3105"/>
                    <a:pt x="1981" y="3092"/>
                    <a:pt x="2149" y="3063"/>
                  </a:cubicBezTo>
                  <a:cubicBezTo>
                    <a:pt x="3570" y="2814"/>
                    <a:pt x="5124" y="1194"/>
                    <a:pt x="5124" y="1194"/>
                  </a:cubicBezTo>
                  <a:lnTo>
                    <a:pt x="4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4188950" y="4792300"/>
              <a:ext cx="269775" cy="683125"/>
            </a:xfrm>
            <a:custGeom>
              <a:avLst/>
              <a:gdLst/>
              <a:ahLst/>
              <a:cxnLst/>
              <a:rect l="l" t="t" r="r" b="b"/>
              <a:pathLst>
                <a:path w="10791" h="27325" extrusionOk="0">
                  <a:moveTo>
                    <a:pt x="0" y="1"/>
                  </a:moveTo>
                  <a:lnTo>
                    <a:pt x="0" y="27324"/>
                  </a:lnTo>
                  <a:lnTo>
                    <a:pt x="10790" y="27324"/>
                  </a:lnTo>
                  <a:lnTo>
                    <a:pt x="107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3083450" y="3030450"/>
              <a:ext cx="636400" cy="1036125"/>
            </a:xfrm>
            <a:custGeom>
              <a:avLst/>
              <a:gdLst/>
              <a:ahLst/>
              <a:cxnLst/>
              <a:rect l="l" t="t" r="r" b="b"/>
              <a:pathLst>
                <a:path w="25456" h="41445" extrusionOk="0">
                  <a:moveTo>
                    <a:pt x="13592" y="0"/>
                  </a:moveTo>
                  <a:cubicBezTo>
                    <a:pt x="7039" y="0"/>
                    <a:pt x="1727" y="5313"/>
                    <a:pt x="1727" y="11865"/>
                  </a:cubicBezTo>
                  <a:cubicBezTo>
                    <a:pt x="1727" y="11865"/>
                    <a:pt x="1" y="26103"/>
                    <a:pt x="25456" y="41444"/>
                  </a:cubicBezTo>
                  <a:lnTo>
                    <a:pt x="25456" y="11865"/>
                  </a:lnTo>
                  <a:cubicBezTo>
                    <a:pt x="25456" y="5313"/>
                    <a:pt x="20144" y="0"/>
                    <a:pt x="1359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225950" y="409400"/>
              <a:ext cx="2477375" cy="2495250"/>
            </a:xfrm>
            <a:custGeom>
              <a:avLst/>
              <a:gdLst/>
              <a:ahLst/>
              <a:cxnLst/>
              <a:rect l="l" t="t" r="r" b="b"/>
              <a:pathLst>
                <a:path w="99095" h="99810" extrusionOk="0">
                  <a:moveTo>
                    <a:pt x="99095" y="0"/>
                  </a:moveTo>
                  <a:cubicBezTo>
                    <a:pt x="98938" y="0"/>
                    <a:pt x="98790" y="0"/>
                    <a:pt x="98635" y="10"/>
                  </a:cubicBezTo>
                  <a:cubicBezTo>
                    <a:pt x="97807" y="15"/>
                    <a:pt x="96985" y="37"/>
                    <a:pt x="96164" y="66"/>
                  </a:cubicBezTo>
                  <a:cubicBezTo>
                    <a:pt x="44310" y="1892"/>
                    <a:pt x="2528" y="43285"/>
                    <a:pt x="58" y="94969"/>
                  </a:cubicBezTo>
                  <a:cubicBezTo>
                    <a:pt x="51" y="95131"/>
                    <a:pt x="43" y="95286"/>
                    <a:pt x="37" y="95450"/>
                  </a:cubicBezTo>
                  <a:cubicBezTo>
                    <a:pt x="22" y="95827"/>
                    <a:pt x="9" y="96201"/>
                    <a:pt x="0" y="96577"/>
                  </a:cubicBezTo>
                  <a:cubicBezTo>
                    <a:pt x="256" y="96555"/>
                    <a:pt x="461" y="96328"/>
                    <a:pt x="461" y="96066"/>
                  </a:cubicBezTo>
                  <a:lnTo>
                    <a:pt x="461" y="95470"/>
                  </a:lnTo>
                  <a:cubicBezTo>
                    <a:pt x="461" y="95435"/>
                    <a:pt x="454" y="95399"/>
                    <a:pt x="454" y="95364"/>
                  </a:cubicBezTo>
                  <a:cubicBezTo>
                    <a:pt x="5515" y="94423"/>
                    <a:pt x="12205" y="93850"/>
                    <a:pt x="19538" y="93850"/>
                  </a:cubicBezTo>
                  <a:cubicBezTo>
                    <a:pt x="34129" y="93850"/>
                    <a:pt x="46170" y="96115"/>
                    <a:pt x="47961" y="99054"/>
                  </a:cubicBezTo>
                  <a:lnTo>
                    <a:pt x="47961" y="99060"/>
                  </a:lnTo>
                  <a:cubicBezTo>
                    <a:pt x="47791" y="99137"/>
                    <a:pt x="47678" y="99315"/>
                    <a:pt x="47678" y="99512"/>
                  </a:cubicBezTo>
                  <a:lnTo>
                    <a:pt x="47678" y="99809"/>
                  </a:lnTo>
                  <a:lnTo>
                    <a:pt x="48195" y="99809"/>
                  </a:lnTo>
                  <a:cubicBezTo>
                    <a:pt x="48195" y="99542"/>
                    <a:pt x="48195" y="99265"/>
                    <a:pt x="48202" y="98996"/>
                  </a:cubicBezTo>
                  <a:cubicBezTo>
                    <a:pt x="48414" y="46610"/>
                    <a:pt x="69475" y="3845"/>
                    <a:pt x="96114" y="234"/>
                  </a:cubicBezTo>
                  <a:cubicBezTo>
                    <a:pt x="96950" y="128"/>
                    <a:pt x="97791" y="51"/>
                    <a:pt x="98641" y="15"/>
                  </a:cubicBezTo>
                  <a:cubicBezTo>
                    <a:pt x="98790" y="9"/>
                    <a:pt x="98945" y="9"/>
                    <a:pt x="9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2430825" y="409225"/>
              <a:ext cx="3782925" cy="2495450"/>
            </a:xfrm>
            <a:custGeom>
              <a:avLst/>
              <a:gdLst/>
              <a:ahLst/>
              <a:cxnLst/>
              <a:rect l="l" t="t" r="r" b="b"/>
              <a:pathLst>
                <a:path w="151317" h="99818" extrusionOk="0">
                  <a:moveTo>
                    <a:pt x="51562" y="1"/>
                  </a:moveTo>
                  <a:cubicBezTo>
                    <a:pt x="51343" y="1"/>
                    <a:pt x="51116" y="1"/>
                    <a:pt x="50897" y="7"/>
                  </a:cubicBezTo>
                  <a:cubicBezTo>
                    <a:pt x="50747" y="14"/>
                    <a:pt x="50592" y="14"/>
                    <a:pt x="50444" y="21"/>
                  </a:cubicBezTo>
                  <a:lnTo>
                    <a:pt x="50422" y="21"/>
                  </a:lnTo>
                  <a:cubicBezTo>
                    <a:pt x="50216" y="29"/>
                    <a:pt x="50011" y="43"/>
                    <a:pt x="49807" y="56"/>
                  </a:cubicBezTo>
                  <a:cubicBezTo>
                    <a:pt x="49594" y="71"/>
                    <a:pt x="49389" y="85"/>
                    <a:pt x="49177" y="107"/>
                  </a:cubicBezTo>
                  <a:cubicBezTo>
                    <a:pt x="48966" y="120"/>
                    <a:pt x="48753" y="142"/>
                    <a:pt x="48548" y="171"/>
                  </a:cubicBezTo>
                  <a:cubicBezTo>
                    <a:pt x="48344" y="191"/>
                    <a:pt x="48131" y="220"/>
                    <a:pt x="47918" y="241"/>
                  </a:cubicBezTo>
                  <a:cubicBezTo>
                    <a:pt x="47791" y="262"/>
                    <a:pt x="47663" y="284"/>
                    <a:pt x="47535" y="297"/>
                  </a:cubicBezTo>
                  <a:cubicBezTo>
                    <a:pt x="47351" y="326"/>
                    <a:pt x="47161" y="354"/>
                    <a:pt x="46977" y="390"/>
                  </a:cubicBezTo>
                  <a:cubicBezTo>
                    <a:pt x="46758" y="425"/>
                    <a:pt x="46544" y="467"/>
                    <a:pt x="46325" y="510"/>
                  </a:cubicBezTo>
                  <a:cubicBezTo>
                    <a:pt x="46113" y="552"/>
                    <a:pt x="45901" y="595"/>
                    <a:pt x="45681" y="644"/>
                  </a:cubicBezTo>
                  <a:cubicBezTo>
                    <a:pt x="45468" y="686"/>
                    <a:pt x="45255" y="737"/>
                    <a:pt x="45044" y="793"/>
                  </a:cubicBezTo>
                  <a:cubicBezTo>
                    <a:pt x="44832" y="842"/>
                    <a:pt x="44612" y="899"/>
                    <a:pt x="44399" y="956"/>
                  </a:cubicBezTo>
                  <a:cubicBezTo>
                    <a:pt x="44138" y="1027"/>
                    <a:pt x="43869" y="1104"/>
                    <a:pt x="43600" y="1182"/>
                  </a:cubicBezTo>
                  <a:cubicBezTo>
                    <a:pt x="43415" y="1239"/>
                    <a:pt x="43232" y="1296"/>
                    <a:pt x="43048" y="1352"/>
                  </a:cubicBezTo>
                  <a:cubicBezTo>
                    <a:pt x="42864" y="1416"/>
                    <a:pt x="42687" y="1473"/>
                    <a:pt x="42502" y="1537"/>
                  </a:cubicBezTo>
                  <a:cubicBezTo>
                    <a:pt x="42291" y="1607"/>
                    <a:pt x="42079" y="1685"/>
                    <a:pt x="41873" y="1763"/>
                  </a:cubicBezTo>
                  <a:cubicBezTo>
                    <a:pt x="41442" y="1918"/>
                    <a:pt x="41016" y="2088"/>
                    <a:pt x="40584" y="2265"/>
                  </a:cubicBezTo>
                  <a:cubicBezTo>
                    <a:pt x="40188" y="2435"/>
                    <a:pt x="39799" y="2606"/>
                    <a:pt x="39402" y="2789"/>
                  </a:cubicBezTo>
                  <a:cubicBezTo>
                    <a:pt x="38278" y="3323"/>
                    <a:pt x="37181" y="3913"/>
                    <a:pt x="36118" y="4559"/>
                  </a:cubicBezTo>
                  <a:cubicBezTo>
                    <a:pt x="35905" y="4687"/>
                    <a:pt x="35686" y="4820"/>
                    <a:pt x="35474" y="4955"/>
                  </a:cubicBezTo>
                  <a:cubicBezTo>
                    <a:pt x="35262" y="5098"/>
                    <a:pt x="35041" y="5231"/>
                    <a:pt x="34829" y="5381"/>
                  </a:cubicBezTo>
                  <a:cubicBezTo>
                    <a:pt x="34618" y="5522"/>
                    <a:pt x="34404" y="5664"/>
                    <a:pt x="34192" y="5812"/>
                  </a:cubicBezTo>
                  <a:cubicBezTo>
                    <a:pt x="34001" y="5940"/>
                    <a:pt x="33809" y="6075"/>
                    <a:pt x="33626" y="6208"/>
                  </a:cubicBezTo>
                  <a:cubicBezTo>
                    <a:pt x="33435" y="6343"/>
                    <a:pt x="33250" y="6478"/>
                    <a:pt x="33066" y="6619"/>
                  </a:cubicBezTo>
                  <a:cubicBezTo>
                    <a:pt x="32692" y="6895"/>
                    <a:pt x="32323" y="7179"/>
                    <a:pt x="31954" y="7475"/>
                  </a:cubicBezTo>
                  <a:lnTo>
                    <a:pt x="31949" y="7475"/>
                  </a:lnTo>
                  <a:cubicBezTo>
                    <a:pt x="31580" y="7773"/>
                    <a:pt x="31212" y="8070"/>
                    <a:pt x="30850" y="8382"/>
                  </a:cubicBezTo>
                  <a:cubicBezTo>
                    <a:pt x="30497" y="8678"/>
                    <a:pt x="30150" y="8983"/>
                    <a:pt x="29802" y="9302"/>
                  </a:cubicBezTo>
                  <a:cubicBezTo>
                    <a:pt x="29782" y="9317"/>
                    <a:pt x="29763" y="9333"/>
                    <a:pt x="29747" y="9352"/>
                  </a:cubicBezTo>
                  <a:cubicBezTo>
                    <a:pt x="29391" y="9671"/>
                    <a:pt x="29038" y="10003"/>
                    <a:pt x="28692" y="10336"/>
                  </a:cubicBezTo>
                  <a:cubicBezTo>
                    <a:pt x="28515" y="10505"/>
                    <a:pt x="28337" y="10675"/>
                    <a:pt x="28160" y="10852"/>
                  </a:cubicBezTo>
                  <a:lnTo>
                    <a:pt x="27629" y="11384"/>
                  </a:lnTo>
                  <a:cubicBezTo>
                    <a:pt x="27452" y="11560"/>
                    <a:pt x="27275" y="11738"/>
                    <a:pt x="27105" y="11922"/>
                  </a:cubicBezTo>
                  <a:cubicBezTo>
                    <a:pt x="26759" y="12282"/>
                    <a:pt x="26419" y="12650"/>
                    <a:pt x="26065" y="13032"/>
                  </a:cubicBezTo>
                  <a:cubicBezTo>
                    <a:pt x="25711" y="13430"/>
                    <a:pt x="25357" y="13833"/>
                    <a:pt x="25004" y="14244"/>
                  </a:cubicBezTo>
                  <a:cubicBezTo>
                    <a:pt x="24345" y="15008"/>
                    <a:pt x="23694" y="15807"/>
                    <a:pt x="23049" y="16629"/>
                  </a:cubicBezTo>
                  <a:cubicBezTo>
                    <a:pt x="22561" y="17273"/>
                    <a:pt x="22065" y="17924"/>
                    <a:pt x="21583" y="18597"/>
                  </a:cubicBezTo>
                  <a:cubicBezTo>
                    <a:pt x="21428" y="18817"/>
                    <a:pt x="21265" y="19043"/>
                    <a:pt x="21110" y="19262"/>
                  </a:cubicBezTo>
                  <a:cubicBezTo>
                    <a:pt x="20946" y="19490"/>
                    <a:pt x="20791" y="19716"/>
                    <a:pt x="20635" y="19942"/>
                  </a:cubicBezTo>
                  <a:cubicBezTo>
                    <a:pt x="20557" y="20048"/>
                    <a:pt x="20486" y="20156"/>
                    <a:pt x="20416" y="20261"/>
                  </a:cubicBezTo>
                  <a:cubicBezTo>
                    <a:pt x="20176" y="20616"/>
                    <a:pt x="19935" y="20977"/>
                    <a:pt x="19701" y="21337"/>
                  </a:cubicBezTo>
                  <a:cubicBezTo>
                    <a:pt x="19389" y="21811"/>
                    <a:pt x="19086" y="22284"/>
                    <a:pt x="18781" y="22766"/>
                  </a:cubicBezTo>
                  <a:cubicBezTo>
                    <a:pt x="18477" y="23255"/>
                    <a:pt x="18179" y="23743"/>
                    <a:pt x="17881" y="24239"/>
                  </a:cubicBezTo>
                  <a:cubicBezTo>
                    <a:pt x="17436" y="24982"/>
                    <a:pt x="16997" y="25747"/>
                    <a:pt x="16565" y="26519"/>
                  </a:cubicBezTo>
                  <a:cubicBezTo>
                    <a:pt x="16134" y="27298"/>
                    <a:pt x="15701" y="28084"/>
                    <a:pt x="15285" y="28884"/>
                  </a:cubicBezTo>
                  <a:cubicBezTo>
                    <a:pt x="15079" y="29287"/>
                    <a:pt x="14867" y="29690"/>
                    <a:pt x="14668" y="30094"/>
                  </a:cubicBezTo>
                  <a:cubicBezTo>
                    <a:pt x="14456" y="30498"/>
                    <a:pt x="14257" y="30901"/>
                    <a:pt x="14060" y="31312"/>
                  </a:cubicBezTo>
                  <a:cubicBezTo>
                    <a:pt x="13790" y="31871"/>
                    <a:pt x="13522" y="32438"/>
                    <a:pt x="13253" y="33011"/>
                  </a:cubicBezTo>
                  <a:cubicBezTo>
                    <a:pt x="12991" y="33577"/>
                    <a:pt x="12729" y="34143"/>
                    <a:pt x="12474" y="34724"/>
                  </a:cubicBezTo>
                  <a:cubicBezTo>
                    <a:pt x="12220" y="35297"/>
                    <a:pt x="11964" y="35878"/>
                    <a:pt x="11716" y="36465"/>
                  </a:cubicBezTo>
                  <a:cubicBezTo>
                    <a:pt x="11214" y="37641"/>
                    <a:pt x="10732" y="38837"/>
                    <a:pt x="10258" y="40055"/>
                  </a:cubicBezTo>
                  <a:cubicBezTo>
                    <a:pt x="10023" y="40664"/>
                    <a:pt x="9790" y="41280"/>
                    <a:pt x="9564" y="41895"/>
                  </a:cubicBezTo>
                  <a:lnTo>
                    <a:pt x="9564" y="41910"/>
                  </a:lnTo>
                  <a:cubicBezTo>
                    <a:pt x="9522" y="42016"/>
                    <a:pt x="9487" y="42123"/>
                    <a:pt x="9444" y="42229"/>
                  </a:cubicBezTo>
                  <a:cubicBezTo>
                    <a:pt x="9259" y="42738"/>
                    <a:pt x="9069" y="43255"/>
                    <a:pt x="8892" y="43779"/>
                  </a:cubicBezTo>
                  <a:cubicBezTo>
                    <a:pt x="8700" y="44323"/>
                    <a:pt x="8509" y="44869"/>
                    <a:pt x="8326" y="45422"/>
                  </a:cubicBezTo>
                  <a:cubicBezTo>
                    <a:pt x="8297" y="45506"/>
                    <a:pt x="8269" y="45592"/>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464" y="51390"/>
                    <a:pt x="6435" y="51488"/>
                    <a:pt x="6407" y="51588"/>
                  </a:cubicBezTo>
                  <a:cubicBezTo>
                    <a:pt x="6237" y="52189"/>
                    <a:pt x="6066" y="52798"/>
                    <a:pt x="5904" y="53407"/>
                  </a:cubicBezTo>
                  <a:cubicBezTo>
                    <a:pt x="5862" y="53563"/>
                    <a:pt x="5819" y="53725"/>
                    <a:pt x="5776" y="53889"/>
                  </a:cubicBezTo>
                  <a:cubicBezTo>
                    <a:pt x="5615" y="54475"/>
                    <a:pt x="5458" y="55070"/>
                    <a:pt x="5310" y="55665"/>
                  </a:cubicBezTo>
                  <a:cubicBezTo>
                    <a:pt x="5133" y="56352"/>
                    <a:pt x="4963" y="57045"/>
                    <a:pt x="4792" y="57747"/>
                  </a:cubicBezTo>
                  <a:cubicBezTo>
                    <a:pt x="4622" y="58440"/>
                    <a:pt x="4460" y="59141"/>
                    <a:pt x="4304" y="59848"/>
                  </a:cubicBezTo>
                  <a:cubicBezTo>
                    <a:pt x="4141" y="60556"/>
                    <a:pt x="3985" y="61265"/>
                    <a:pt x="3837" y="61980"/>
                  </a:cubicBezTo>
                  <a:cubicBezTo>
                    <a:pt x="3825" y="62021"/>
                    <a:pt x="3815" y="62064"/>
                    <a:pt x="3808" y="62106"/>
                  </a:cubicBezTo>
                  <a:cubicBezTo>
                    <a:pt x="3519" y="63492"/>
                    <a:pt x="3242" y="64896"/>
                    <a:pt x="2981" y="66319"/>
                  </a:cubicBezTo>
                  <a:cubicBezTo>
                    <a:pt x="2846" y="67048"/>
                    <a:pt x="2711" y="67785"/>
                    <a:pt x="2590" y="68521"/>
                  </a:cubicBezTo>
                  <a:cubicBezTo>
                    <a:pt x="2464" y="69257"/>
                    <a:pt x="2343" y="70000"/>
                    <a:pt x="2223" y="70743"/>
                  </a:cubicBezTo>
                  <a:cubicBezTo>
                    <a:pt x="1755" y="73731"/>
                    <a:pt x="1352" y="76775"/>
                    <a:pt x="1033" y="79869"/>
                  </a:cubicBezTo>
                  <a:cubicBezTo>
                    <a:pt x="885" y="81297"/>
                    <a:pt x="750" y="82735"/>
                    <a:pt x="631" y="84187"/>
                  </a:cubicBezTo>
                  <a:cubicBezTo>
                    <a:pt x="616" y="84321"/>
                    <a:pt x="609" y="84456"/>
                    <a:pt x="602" y="84590"/>
                  </a:cubicBezTo>
                  <a:cubicBezTo>
                    <a:pt x="538" y="85362"/>
                    <a:pt x="482" y="86141"/>
                    <a:pt x="432" y="86919"/>
                  </a:cubicBezTo>
                  <a:cubicBezTo>
                    <a:pt x="339" y="88223"/>
                    <a:pt x="263" y="89531"/>
                    <a:pt x="213" y="90841"/>
                  </a:cubicBezTo>
                  <a:cubicBezTo>
                    <a:pt x="199" y="91047"/>
                    <a:pt x="191" y="91258"/>
                    <a:pt x="184" y="91465"/>
                  </a:cubicBezTo>
                  <a:cubicBezTo>
                    <a:pt x="170" y="91585"/>
                    <a:pt x="170" y="91696"/>
                    <a:pt x="162" y="91819"/>
                  </a:cubicBezTo>
                  <a:cubicBezTo>
                    <a:pt x="135" y="92582"/>
                    <a:pt x="113" y="93347"/>
                    <a:pt x="85" y="94119"/>
                  </a:cubicBezTo>
                  <a:cubicBezTo>
                    <a:pt x="33" y="95733"/>
                    <a:pt x="7" y="97361"/>
                    <a:pt x="7" y="99003"/>
                  </a:cubicBezTo>
                  <a:cubicBezTo>
                    <a:pt x="0" y="99273"/>
                    <a:pt x="0" y="99549"/>
                    <a:pt x="0" y="99817"/>
                  </a:cubicBezTo>
                  <a:lnTo>
                    <a:pt x="516" y="99817"/>
                  </a:lnTo>
                  <a:lnTo>
                    <a:pt x="516" y="99519"/>
                  </a:lnTo>
                  <a:cubicBezTo>
                    <a:pt x="516" y="99372"/>
                    <a:pt x="455" y="99232"/>
                    <a:pt x="346" y="99131"/>
                  </a:cubicBezTo>
                  <a:cubicBezTo>
                    <a:pt x="3325" y="96158"/>
                    <a:pt x="25115" y="93857"/>
                    <a:pt x="51557" y="93857"/>
                  </a:cubicBezTo>
                  <a:cubicBezTo>
                    <a:pt x="78026" y="93857"/>
                    <a:pt x="99823" y="96164"/>
                    <a:pt x="102775" y="99137"/>
                  </a:cubicBezTo>
                  <a:cubicBezTo>
                    <a:pt x="102667" y="99235"/>
                    <a:pt x="102606" y="99374"/>
                    <a:pt x="102604" y="99519"/>
                  </a:cubicBezTo>
                  <a:lnTo>
                    <a:pt x="102604" y="99816"/>
                  </a:lnTo>
                  <a:lnTo>
                    <a:pt x="103639" y="99816"/>
                  </a:lnTo>
                  <a:lnTo>
                    <a:pt x="103639" y="99519"/>
                  </a:lnTo>
                  <a:cubicBezTo>
                    <a:pt x="103639" y="99322"/>
                    <a:pt x="103525" y="99144"/>
                    <a:pt x="103354" y="99067"/>
                  </a:cubicBezTo>
                  <a:cubicBezTo>
                    <a:pt x="105196" y="96129"/>
                    <a:pt x="117676" y="93856"/>
                    <a:pt x="132799" y="93856"/>
                  </a:cubicBezTo>
                  <a:cubicBezTo>
                    <a:pt x="139593" y="93856"/>
                    <a:pt x="145859" y="94316"/>
                    <a:pt x="150863" y="95088"/>
                  </a:cubicBezTo>
                  <a:lnTo>
                    <a:pt x="150863" y="95627"/>
                  </a:lnTo>
                  <a:cubicBezTo>
                    <a:pt x="150863" y="95896"/>
                    <a:pt x="151055" y="96107"/>
                    <a:pt x="151317" y="96136"/>
                  </a:cubicBezTo>
                  <a:cubicBezTo>
                    <a:pt x="151303" y="95811"/>
                    <a:pt x="151289" y="95477"/>
                    <a:pt x="151272" y="95152"/>
                  </a:cubicBezTo>
                  <a:cubicBezTo>
                    <a:pt x="151266" y="94953"/>
                    <a:pt x="151251" y="94748"/>
                    <a:pt x="151244" y="94542"/>
                  </a:cubicBezTo>
                  <a:lnTo>
                    <a:pt x="151244" y="94535"/>
                  </a:lnTo>
                  <a:cubicBezTo>
                    <a:pt x="148547" y="42907"/>
                    <a:pt x="106625" y="1664"/>
                    <a:pt x="54713" y="56"/>
                  </a:cubicBezTo>
                  <a:cubicBezTo>
                    <a:pt x="54713" y="54"/>
                    <a:pt x="54712" y="53"/>
                    <a:pt x="54711" y="53"/>
                  </a:cubicBezTo>
                  <a:cubicBezTo>
                    <a:pt x="54709" y="53"/>
                    <a:pt x="54705" y="56"/>
                    <a:pt x="54705" y="56"/>
                  </a:cubicBezTo>
                  <a:cubicBezTo>
                    <a:pt x="53905" y="29"/>
                    <a:pt x="53106" y="14"/>
                    <a:pt x="52299" y="7"/>
                  </a:cubicBezTo>
                  <a:lnTo>
                    <a:pt x="52228" y="7"/>
                  </a:lnTo>
                  <a:cubicBezTo>
                    <a:pt x="52009" y="1"/>
                    <a:pt x="51781" y="1"/>
                    <a:pt x="51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430825" y="409225"/>
              <a:ext cx="2578075" cy="2495450"/>
            </a:xfrm>
            <a:custGeom>
              <a:avLst/>
              <a:gdLst/>
              <a:ahLst/>
              <a:cxnLst/>
              <a:rect l="l" t="t" r="r" b="b"/>
              <a:pathLst>
                <a:path w="103123" h="99818" extrusionOk="0">
                  <a:moveTo>
                    <a:pt x="51562" y="1"/>
                  </a:moveTo>
                  <a:cubicBezTo>
                    <a:pt x="51342" y="1"/>
                    <a:pt x="51116" y="1"/>
                    <a:pt x="50895" y="7"/>
                  </a:cubicBezTo>
                  <a:cubicBezTo>
                    <a:pt x="50747" y="16"/>
                    <a:pt x="50592" y="16"/>
                    <a:pt x="50444" y="21"/>
                  </a:cubicBezTo>
                  <a:lnTo>
                    <a:pt x="50422" y="21"/>
                  </a:lnTo>
                  <a:cubicBezTo>
                    <a:pt x="50216" y="29"/>
                    <a:pt x="50011" y="43"/>
                    <a:pt x="49805" y="56"/>
                  </a:cubicBezTo>
                  <a:cubicBezTo>
                    <a:pt x="49594" y="71"/>
                    <a:pt x="49389" y="86"/>
                    <a:pt x="49177" y="107"/>
                  </a:cubicBezTo>
                  <a:cubicBezTo>
                    <a:pt x="48964" y="120"/>
                    <a:pt x="48752" y="142"/>
                    <a:pt x="48546" y="171"/>
                  </a:cubicBezTo>
                  <a:cubicBezTo>
                    <a:pt x="48342" y="192"/>
                    <a:pt x="48130" y="220"/>
                    <a:pt x="47918" y="241"/>
                  </a:cubicBezTo>
                  <a:cubicBezTo>
                    <a:pt x="47790" y="263"/>
                    <a:pt x="47663" y="284"/>
                    <a:pt x="47535" y="297"/>
                  </a:cubicBezTo>
                  <a:cubicBezTo>
                    <a:pt x="47351" y="326"/>
                    <a:pt x="47159" y="354"/>
                    <a:pt x="46976" y="390"/>
                  </a:cubicBezTo>
                  <a:cubicBezTo>
                    <a:pt x="46757" y="425"/>
                    <a:pt x="46544" y="467"/>
                    <a:pt x="46325" y="510"/>
                  </a:cubicBezTo>
                  <a:cubicBezTo>
                    <a:pt x="46113" y="553"/>
                    <a:pt x="45901" y="595"/>
                    <a:pt x="45681" y="644"/>
                  </a:cubicBezTo>
                  <a:cubicBezTo>
                    <a:pt x="45468" y="688"/>
                    <a:pt x="45255" y="737"/>
                    <a:pt x="45043" y="794"/>
                  </a:cubicBezTo>
                  <a:cubicBezTo>
                    <a:pt x="44831" y="843"/>
                    <a:pt x="44612" y="900"/>
                    <a:pt x="44399" y="956"/>
                  </a:cubicBezTo>
                  <a:cubicBezTo>
                    <a:pt x="44137" y="1027"/>
                    <a:pt x="43869" y="1104"/>
                    <a:pt x="43599" y="1183"/>
                  </a:cubicBezTo>
                  <a:cubicBezTo>
                    <a:pt x="43232" y="1296"/>
                    <a:pt x="42863" y="1409"/>
                    <a:pt x="42502" y="1537"/>
                  </a:cubicBezTo>
                  <a:cubicBezTo>
                    <a:pt x="42290" y="1608"/>
                    <a:pt x="42077" y="1685"/>
                    <a:pt x="41872" y="1763"/>
                  </a:cubicBezTo>
                  <a:cubicBezTo>
                    <a:pt x="41441" y="1918"/>
                    <a:pt x="41016" y="2088"/>
                    <a:pt x="40584" y="2265"/>
                  </a:cubicBezTo>
                  <a:cubicBezTo>
                    <a:pt x="40187" y="2435"/>
                    <a:pt x="39798" y="2606"/>
                    <a:pt x="39402" y="2789"/>
                  </a:cubicBezTo>
                  <a:cubicBezTo>
                    <a:pt x="37583" y="3651"/>
                    <a:pt x="35841" y="4662"/>
                    <a:pt x="34192" y="5812"/>
                  </a:cubicBezTo>
                  <a:cubicBezTo>
                    <a:pt x="34001" y="5940"/>
                    <a:pt x="33809" y="6075"/>
                    <a:pt x="33626" y="6208"/>
                  </a:cubicBezTo>
                  <a:cubicBezTo>
                    <a:pt x="33434" y="6343"/>
                    <a:pt x="33250" y="6478"/>
                    <a:pt x="33066" y="6619"/>
                  </a:cubicBezTo>
                  <a:cubicBezTo>
                    <a:pt x="31572" y="7724"/>
                    <a:pt x="30114" y="8970"/>
                    <a:pt x="28691" y="10336"/>
                  </a:cubicBezTo>
                  <a:cubicBezTo>
                    <a:pt x="28514" y="10506"/>
                    <a:pt x="28337" y="10676"/>
                    <a:pt x="28160" y="10852"/>
                  </a:cubicBezTo>
                  <a:lnTo>
                    <a:pt x="27629" y="11384"/>
                  </a:lnTo>
                  <a:cubicBezTo>
                    <a:pt x="27452" y="11561"/>
                    <a:pt x="27275" y="11738"/>
                    <a:pt x="27105" y="11922"/>
                  </a:cubicBezTo>
                  <a:cubicBezTo>
                    <a:pt x="26751" y="12282"/>
                    <a:pt x="26411" y="12658"/>
                    <a:pt x="26065" y="13034"/>
                  </a:cubicBezTo>
                  <a:cubicBezTo>
                    <a:pt x="25711" y="13430"/>
                    <a:pt x="25357" y="13833"/>
                    <a:pt x="25004" y="14244"/>
                  </a:cubicBezTo>
                  <a:cubicBezTo>
                    <a:pt x="24345" y="15008"/>
                    <a:pt x="23693" y="15807"/>
                    <a:pt x="23049" y="16629"/>
                  </a:cubicBezTo>
                  <a:cubicBezTo>
                    <a:pt x="22561" y="17273"/>
                    <a:pt x="22065" y="17924"/>
                    <a:pt x="21583" y="18597"/>
                  </a:cubicBezTo>
                  <a:cubicBezTo>
                    <a:pt x="21428" y="18817"/>
                    <a:pt x="21265" y="19044"/>
                    <a:pt x="21110" y="19263"/>
                  </a:cubicBezTo>
                  <a:cubicBezTo>
                    <a:pt x="20946" y="19490"/>
                    <a:pt x="20791" y="19716"/>
                    <a:pt x="20635" y="19943"/>
                  </a:cubicBezTo>
                  <a:cubicBezTo>
                    <a:pt x="20557" y="20050"/>
                    <a:pt x="20486" y="20156"/>
                    <a:pt x="20416" y="20262"/>
                  </a:cubicBezTo>
                  <a:cubicBezTo>
                    <a:pt x="20176" y="20616"/>
                    <a:pt x="19935" y="20977"/>
                    <a:pt x="19701" y="21339"/>
                  </a:cubicBezTo>
                  <a:cubicBezTo>
                    <a:pt x="19389" y="21811"/>
                    <a:pt x="19086" y="22286"/>
                    <a:pt x="18781" y="22768"/>
                  </a:cubicBezTo>
                  <a:cubicBezTo>
                    <a:pt x="18477" y="23256"/>
                    <a:pt x="18179" y="23743"/>
                    <a:pt x="17881" y="24239"/>
                  </a:cubicBezTo>
                  <a:cubicBezTo>
                    <a:pt x="17436" y="24983"/>
                    <a:pt x="16997" y="25748"/>
                    <a:pt x="16565" y="26519"/>
                  </a:cubicBezTo>
                  <a:cubicBezTo>
                    <a:pt x="16134" y="27298"/>
                    <a:pt x="15701" y="28084"/>
                    <a:pt x="15283" y="28884"/>
                  </a:cubicBezTo>
                  <a:cubicBezTo>
                    <a:pt x="15079" y="29287"/>
                    <a:pt x="14867" y="29691"/>
                    <a:pt x="14668" y="30095"/>
                  </a:cubicBezTo>
                  <a:cubicBezTo>
                    <a:pt x="14456" y="30498"/>
                    <a:pt x="14257" y="30901"/>
                    <a:pt x="14060" y="31312"/>
                  </a:cubicBezTo>
                  <a:cubicBezTo>
                    <a:pt x="13790" y="31871"/>
                    <a:pt x="13522" y="32438"/>
                    <a:pt x="13253" y="33011"/>
                  </a:cubicBezTo>
                  <a:cubicBezTo>
                    <a:pt x="12990" y="33578"/>
                    <a:pt x="12729" y="34144"/>
                    <a:pt x="12474" y="34724"/>
                  </a:cubicBezTo>
                  <a:cubicBezTo>
                    <a:pt x="12218" y="35298"/>
                    <a:pt x="11964" y="35878"/>
                    <a:pt x="11716" y="36466"/>
                  </a:cubicBezTo>
                  <a:cubicBezTo>
                    <a:pt x="11214" y="37641"/>
                    <a:pt x="10732" y="38837"/>
                    <a:pt x="10258" y="40055"/>
                  </a:cubicBezTo>
                  <a:cubicBezTo>
                    <a:pt x="10023" y="40664"/>
                    <a:pt x="9790" y="41280"/>
                    <a:pt x="9564" y="41897"/>
                  </a:cubicBezTo>
                  <a:lnTo>
                    <a:pt x="9564" y="41910"/>
                  </a:lnTo>
                  <a:cubicBezTo>
                    <a:pt x="9330" y="42527"/>
                    <a:pt x="9111" y="43150"/>
                    <a:pt x="8892" y="43779"/>
                  </a:cubicBezTo>
                  <a:cubicBezTo>
                    <a:pt x="8666" y="44409"/>
                    <a:pt x="8452" y="45039"/>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245" y="52146"/>
                    <a:pt x="6004" y="53011"/>
                    <a:pt x="5778" y="53889"/>
                  </a:cubicBezTo>
                  <a:cubicBezTo>
                    <a:pt x="5615" y="54475"/>
                    <a:pt x="5458" y="55070"/>
                    <a:pt x="5310" y="55665"/>
                  </a:cubicBezTo>
                  <a:cubicBezTo>
                    <a:pt x="5134" y="56352"/>
                    <a:pt x="4964" y="57045"/>
                    <a:pt x="4794" y="57747"/>
                  </a:cubicBezTo>
                  <a:cubicBezTo>
                    <a:pt x="4624" y="58440"/>
                    <a:pt x="4460" y="59141"/>
                    <a:pt x="4305" y="59848"/>
                  </a:cubicBezTo>
                  <a:cubicBezTo>
                    <a:pt x="4135" y="60600"/>
                    <a:pt x="3965" y="61350"/>
                    <a:pt x="3810" y="62106"/>
                  </a:cubicBezTo>
                  <a:cubicBezTo>
                    <a:pt x="3519" y="63492"/>
                    <a:pt x="3242" y="64896"/>
                    <a:pt x="2981" y="66319"/>
                  </a:cubicBezTo>
                  <a:cubicBezTo>
                    <a:pt x="2846" y="67048"/>
                    <a:pt x="2711" y="67785"/>
                    <a:pt x="2592" y="68521"/>
                  </a:cubicBezTo>
                  <a:cubicBezTo>
                    <a:pt x="2464" y="69257"/>
                    <a:pt x="2344" y="70000"/>
                    <a:pt x="2224" y="70743"/>
                  </a:cubicBezTo>
                  <a:cubicBezTo>
                    <a:pt x="1756" y="73731"/>
                    <a:pt x="1353" y="76775"/>
                    <a:pt x="1035" y="79869"/>
                  </a:cubicBezTo>
                  <a:cubicBezTo>
                    <a:pt x="885" y="81297"/>
                    <a:pt x="752" y="82735"/>
                    <a:pt x="631" y="84187"/>
                  </a:cubicBezTo>
                  <a:cubicBezTo>
                    <a:pt x="553" y="85094"/>
                    <a:pt x="489" y="86006"/>
                    <a:pt x="432" y="86919"/>
                  </a:cubicBezTo>
                  <a:cubicBezTo>
                    <a:pt x="324" y="88427"/>
                    <a:pt x="241" y="89942"/>
                    <a:pt x="185" y="91465"/>
                  </a:cubicBezTo>
                  <a:cubicBezTo>
                    <a:pt x="170" y="91585"/>
                    <a:pt x="170" y="91696"/>
                    <a:pt x="164" y="91819"/>
                  </a:cubicBezTo>
                  <a:cubicBezTo>
                    <a:pt x="135" y="92582"/>
                    <a:pt x="113" y="93347"/>
                    <a:pt x="86" y="94119"/>
                  </a:cubicBezTo>
                  <a:cubicBezTo>
                    <a:pt x="34" y="95733"/>
                    <a:pt x="9" y="97361"/>
                    <a:pt x="9" y="99003"/>
                  </a:cubicBezTo>
                  <a:cubicBezTo>
                    <a:pt x="0" y="99273"/>
                    <a:pt x="0" y="99549"/>
                    <a:pt x="0" y="99817"/>
                  </a:cubicBezTo>
                  <a:lnTo>
                    <a:pt x="518" y="99817"/>
                  </a:lnTo>
                  <a:lnTo>
                    <a:pt x="518" y="99519"/>
                  </a:lnTo>
                  <a:cubicBezTo>
                    <a:pt x="516" y="99372"/>
                    <a:pt x="455" y="99232"/>
                    <a:pt x="347" y="99131"/>
                  </a:cubicBezTo>
                  <a:cubicBezTo>
                    <a:pt x="3327" y="96158"/>
                    <a:pt x="25117" y="93857"/>
                    <a:pt x="51557" y="93857"/>
                  </a:cubicBezTo>
                  <a:cubicBezTo>
                    <a:pt x="78026" y="93857"/>
                    <a:pt x="99824" y="96164"/>
                    <a:pt x="102776" y="99137"/>
                  </a:cubicBezTo>
                  <a:cubicBezTo>
                    <a:pt x="102667" y="99235"/>
                    <a:pt x="102606" y="99374"/>
                    <a:pt x="102606" y="99519"/>
                  </a:cubicBezTo>
                  <a:lnTo>
                    <a:pt x="102606" y="99816"/>
                  </a:lnTo>
                  <a:lnTo>
                    <a:pt x="103123" y="99816"/>
                  </a:lnTo>
                  <a:cubicBezTo>
                    <a:pt x="103123" y="99549"/>
                    <a:pt x="103123" y="99272"/>
                    <a:pt x="103112" y="99002"/>
                  </a:cubicBezTo>
                  <a:cubicBezTo>
                    <a:pt x="102900" y="46362"/>
                    <a:pt x="81634" y="3434"/>
                    <a:pt x="54818" y="192"/>
                  </a:cubicBezTo>
                  <a:cubicBezTo>
                    <a:pt x="53982" y="92"/>
                    <a:pt x="53140" y="36"/>
                    <a:pt x="52299" y="7"/>
                  </a:cubicBezTo>
                  <a:lnTo>
                    <a:pt x="52227" y="7"/>
                  </a:lnTo>
                  <a:cubicBezTo>
                    <a:pt x="52007" y="1"/>
                    <a:pt x="51781" y="1"/>
                    <a:pt x="51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1212675" y="2785325"/>
              <a:ext cx="26525" cy="41575"/>
            </a:xfrm>
            <a:custGeom>
              <a:avLst/>
              <a:gdLst/>
              <a:ahLst/>
              <a:cxnLst/>
              <a:rect l="l" t="t" r="r" b="b"/>
              <a:pathLst>
                <a:path w="1061" h="1663" extrusionOk="0">
                  <a:moveTo>
                    <a:pt x="524" y="0"/>
                  </a:moveTo>
                  <a:cubicBezTo>
                    <a:pt x="236" y="0"/>
                    <a:pt x="1" y="234"/>
                    <a:pt x="2" y="523"/>
                  </a:cubicBezTo>
                  <a:lnTo>
                    <a:pt x="2" y="1133"/>
                  </a:lnTo>
                  <a:cubicBezTo>
                    <a:pt x="1" y="1424"/>
                    <a:pt x="236" y="1662"/>
                    <a:pt x="529" y="1662"/>
                  </a:cubicBezTo>
                  <a:cubicBezTo>
                    <a:pt x="530" y="1662"/>
                    <a:pt x="531" y="1662"/>
                    <a:pt x="531" y="1662"/>
                  </a:cubicBezTo>
                  <a:cubicBezTo>
                    <a:pt x="535" y="1662"/>
                    <a:pt x="538" y="1662"/>
                    <a:pt x="541" y="1662"/>
                  </a:cubicBezTo>
                  <a:cubicBezTo>
                    <a:pt x="557" y="1662"/>
                    <a:pt x="573" y="1660"/>
                    <a:pt x="589" y="1655"/>
                  </a:cubicBezTo>
                  <a:cubicBezTo>
                    <a:pt x="850" y="1634"/>
                    <a:pt x="1061" y="1401"/>
                    <a:pt x="1061" y="1133"/>
                  </a:cubicBezTo>
                  <a:lnTo>
                    <a:pt x="1061" y="523"/>
                  </a:lnTo>
                  <a:cubicBezTo>
                    <a:pt x="1061" y="486"/>
                    <a:pt x="1053" y="451"/>
                    <a:pt x="1053" y="414"/>
                  </a:cubicBezTo>
                  <a:cubicBezTo>
                    <a:pt x="1009" y="219"/>
                    <a:pt x="851" y="59"/>
                    <a:pt x="647" y="8"/>
                  </a:cubicBezTo>
                  <a:cubicBezTo>
                    <a:pt x="610" y="8"/>
                    <a:pt x="567" y="0"/>
                    <a:pt x="531" y="0"/>
                  </a:cubicBezTo>
                  <a:cubicBezTo>
                    <a:pt x="529" y="0"/>
                    <a:pt x="52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417525" y="2877800"/>
              <a:ext cx="26700" cy="41750"/>
            </a:xfrm>
            <a:custGeom>
              <a:avLst/>
              <a:gdLst/>
              <a:ahLst/>
              <a:cxnLst/>
              <a:rect l="l" t="t" r="r" b="b"/>
              <a:pathLst>
                <a:path w="1068" h="1670" extrusionOk="0">
                  <a:moveTo>
                    <a:pt x="532" y="1"/>
                  </a:moveTo>
                  <a:cubicBezTo>
                    <a:pt x="449" y="1"/>
                    <a:pt x="368" y="21"/>
                    <a:pt x="293" y="59"/>
                  </a:cubicBezTo>
                  <a:lnTo>
                    <a:pt x="293" y="66"/>
                  </a:lnTo>
                  <a:cubicBezTo>
                    <a:pt x="115" y="150"/>
                    <a:pt x="2" y="331"/>
                    <a:pt x="3" y="530"/>
                  </a:cubicBezTo>
                  <a:lnTo>
                    <a:pt x="3" y="1140"/>
                  </a:lnTo>
                  <a:cubicBezTo>
                    <a:pt x="0" y="1337"/>
                    <a:pt x="115" y="1518"/>
                    <a:pt x="293" y="1604"/>
                  </a:cubicBezTo>
                  <a:lnTo>
                    <a:pt x="293" y="1611"/>
                  </a:lnTo>
                  <a:cubicBezTo>
                    <a:pt x="366" y="1649"/>
                    <a:pt x="449" y="1669"/>
                    <a:pt x="532" y="1669"/>
                  </a:cubicBezTo>
                  <a:cubicBezTo>
                    <a:pt x="536" y="1669"/>
                    <a:pt x="539" y="1669"/>
                    <a:pt x="542" y="1669"/>
                  </a:cubicBezTo>
                  <a:cubicBezTo>
                    <a:pt x="833" y="1669"/>
                    <a:pt x="1067" y="1430"/>
                    <a:pt x="1062" y="1140"/>
                  </a:cubicBezTo>
                  <a:lnTo>
                    <a:pt x="1062" y="530"/>
                  </a:lnTo>
                  <a:cubicBezTo>
                    <a:pt x="1060" y="379"/>
                    <a:pt x="998" y="235"/>
                    <a:pt x="888" y="130"/>
                  </a:cubicBezTo>
                  <a:cubicBezTo>
                    <a:pt x="791" y="47"/>
                    <a:pt x="667" y="1"/>
                    <a:pt x="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4995650" y="2877800"/>
              <a:ext cx="26525" cy="41750"/>
            </a:xfrm>
            <a:custGeom>
              <a:avLst/>
              <a:gdLst/>
              <a:ahLst/>
              <a:cxnLst/>
              <a:rect l="l" t="t" r="r" b="b"/>
              <a:pathLst>
                <a:path w="1061" h="1670" extrusionOk="0">
                  <a:moveTo>
                    <a:pt x="537" y="0"/>
                  </a:moveTo>
                  <a:cubicBezTo>
                    <a:pt x="535" y="0"/>
                    <a:pt x="532" y="0"/>
                    <a:pt x="530" y="1"/>
                  </a:cubicBezTo>
                  <a:lnTo>
                    <a:pt x="522" y="1"/>
                  </a:lnTo>
                  <a:cubicBezTo>
                    <a:pt x="393" y="2"/>
                    <a:pt x="269" y="51"/>
                    <a:pt x="173" y="138"/>
                  </a:cubicBezTo>
                  <a:cubicBezTo>
                    <a:pt x="63" y="239"/>
                    <a:pt x="1" y="380"/>
                    <a:pt x="1" y="530"/>
                  </a:cubicBezTo>
                  <a:lnTo>
                    <a:pt x="1" y="1140"/>
                  </a:lnTo>
                  <a:cubicBezTo>
                    <a:pt x="1" y="1288"/>
                    <a:pt x="63" y="1430"/>
                    <a:pt x="173" y="1530"/>
                  </a:cubicBezTo>
                  <a:cubicBezTo>
                    <a:pt x="269" y="1619"/>
                    <a:pt x="395" y="1669"/>
                    <a:pt x="525" y="1669"/>
                  </a:cubicBezTo>
                  <a:cubicBezTo>
                    <a:pt x="527" y="1669"/>
                    <a:pt x="528" y="1669"/>
                    <a:pt x="530" y="1669"/>
                  </a:cubicBezTo>
                  <a:cubicBezTo>
                    <a:pt x="532" y="1669"/>
                    <a:pt x="535" y="1669"/>
                    <a:pt x="537" y="1669"/>
                  </a:cubicBezTo>
                  <a:cubicBezTo>
                    <a:pt x="619" y="1669"/>
                    <a:pt x="699" y="1646"/>
                    <a:pt x="770" y="1604"/>
                  </a:cubicBezTo>
                  <a:cubicBezTo>
                    <a:pt x="948" y="1518"/>
                    <a:pt x="1061" y="1337"/>
                    <a:pt x="1058" y="1140"/>
                  </a:cubicBezTo>
                  <a:lnTo>
                    <a:pt x="1058" y="530"/>
                  </a:lnTo>
                  <a:cubicBezTo>
                    <a:pt x="1061" y="333"/>
                    <a:pt x="948" y="152"/>
                    <a:pt x="770" y="66"/>
                  </a:cubicBezTo>
                  <a:cubicBezTo>
                    <a:pt x="699" y="24"/>
                    <a:pt x="619"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6194375" y="2783100"/>
              <a:ext cx="26350" cy="41550"/>
            </a:xfrm>
            <a:custGeom>
              <a:avLst/>
              <a:gdLst/>
              <a:ahLst/>
              <a:cxnLst/>
              <a:rect l="l" t="t" r="r" b="b"/>
              <a:pathLst>
                <a:path w="1054" h="1662" extrusionOk="0">
                  <a:moveTo>
                    <a:pt x="530" y="1"/>
                  </a:moveTo>
                  <a:cubicBezTo>
                    <a:pt x="483" y="2"/>
                    <a:pt x="437" y="6"/>
                    <a:pt x="391" y="14"/>
                  </a:cubicBezTo>
                  <a:lnTo>
                    <a:pt x="391" y="23"/>
                  </a:lnTo>
                  <a:cubicBezTo>
                    <a:pt x="161" y="82"/>
                    <a:pt x="0" y="291"/>
                    <a:pt x="0" y="529"/>
                  </a:cubicBezTo>
                  <a:lnTo>
                    <a:pt x="0" y="1132"/>
                  </a:lnTo>
                  <a:cubicBezTo>
                    <a:pt x="0" y="1408"/>
                    <a:pt x="195" y="1626"/>
                    <a:pt x="464" y="1653"/>
                  </a:cubicBezTo>
                  <a:cubicBezTo>
                    <a:pt x="482" y="1659"/>
                    <a:pt x="500" y="1662"/>
                    <a:pt x="519" y="1662"/>
                  </a:cubicBezTo>
                  <a:cubicBezTo>
                    <a:pt x="522" y="1662"/>
                    <a:pt x="526" y="1661"/>
                    <a:pt x="530" y="1661"/>
                  </a:cubicBezTo>
                  <a:cubicBezTo>
                    <a:pt x="819" y="1661"/>
                    <a:pt x="1052" y="1430"/>
                    <a:pt x="1052" y="1133"/>
                  </a:cubicBezTo>
                  <a:lnTo>
                    <a:pt x="1052" y="530"/>
                  </a:lnTo>
                  <a:cubicBezTo>
                    <a:pt x="1054" y="239"/>
                    <a:pt x="819" y="4"/>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3627900" y="401500"/>
              <a:ext cx="173700" cy="24350"/>
            </a:xfrm>
            <a:custGeom>
              <a:avLst/>
              <a:gdLst/>
              <a:ahLst/>
              <a:cxnLst/>
              <a:rect l="l" t="t" r="r" b="b"/>
              <a:pathLst>
                <a:path w="6948" h="974" extrusionOk="0">
                  <a:moveTo>
                    <a:pt x="3474" y="1"/>
                  </a:moveTo>
                  <a:cubicBezTo>
                    <a:pt x="1556" y="1"/>
                    <a:pt x="1" y="218"/>
                    <a:pt x="1" y="488"/>
                  </a:cubicBezTo>
                  <a:cubicBezTo>
                    <a:pt x="1" y="756"/>
                    <a:pt x="1556" y="974"/>
                    <a:pt x="3474" y="974"/>
                  </a:cubicBezTo>
                  <a:cubicBezTo>
                    <a:pt x="5392" y="974"/>
                    <a:pt x="6947" y="756"/>
                    <a:pt x="6947" y="488"/>
                  </a:cubicBezTo>
                  <a:cubicBezTo>
                    <a:pt x="6947" y="220"/>
                    <a:pt x="5392" y="1"/>
                    <a:pt x="3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3687400" y="238125"/>
              <a:ext cx="54650" cy="179600"/>
            </a:xfrm>
            <a:custGeom>
              <a:avLst/>
              <a:gdLst/>
              <a:ahLst/>
              <a:cxnLst/>
              <a:rect l="l" t="t" r="r" b="b"/>
              <a:pathLst>
                <a:path w="2186" h="7184" extrusionOk="0">
                  <a:moveTo>
                    <a:pt x="1086" y="0"/>
                  </a:moveTo>
                  <a:cubicBezTo>
                    <a:pt x="646" y="0"/>
                    <a:pt x="289" y="357"/>
                    <a:pt x="289" y="796"/>
                  </a:cubicBezTo>
                  <a:lnTo>
                    <a:pt x="1" y="6492"/>
                  </a:lnTo>
                  <a:cubicBezTo>
                    <a:pt x="1" y="6932"/>
                    <a:pt x="646" y="7183"/>
                    <a:pt x="1086" y="7183"/>
                  </a:cubicBezTo>
                  <a:cubicBezTo>
                    <a:pt x="1525" y="7183"/>
                    <a:pt x="2185" y="6952"/>
                    <a:pt x="2185" y="6512"/>
                  </a:cubicBezTo>
                  <a:lnTo>
                    <a:pt x="1882" y="796"/>
                  </a:lnTo>
                  <a:cubicBezTo>
                    <a:pt x="1882" y="357"/>
                    <a:pt x="1525" y="0"/>
                    <a:pt x="1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3719850" y="3030450"/>
              <a:ext cx="636400" cy="1036125"/>
            </a:xfrm>
            <a:custGeom>
              <a:avLst/>
              <a:gdLst/>
              <a:ahLst/>
              <a:cxnLst/>
              <a:rect l="l" t="t" r="r" b="b"/>
              <a:pathLst>
                <a:path w="25456" h="41445" extrusionOk="0">
                  <a:moveTo>
                    <a:pt x="11864" y="0"/>
                  </a:moveTo>
                  <a:cubicBezTo>
                    <a:pt x="5312" y="0"/>
                    <a:pt x="0" y="5313"/>
                    <a:pt x="0" y="11865"/>
                  </a:cubicBezTo>
                  <a:lnTo>
                    <a:pt x="0" y="41444"/>
                  </a:lnTo>
                  <a:cubicBezTo>
                    <a:pt x="25455" y="26103"/>
                    <a:pt x="23731" y="11865"/>
                    <a:pt x="23731" y="11865"/>
                  </a:cubicBezTo>
                  <a:cubicBezTo>
                    <a:pt x="23731" y="5313"/>
                    <a:pt x="18417" y="0"/>
                    <a:pt x="1186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024725" y="3226175"/>
              <a:ext cx="1395925" cy="622100"/>
            </a:xfrm>
            <a:custGeom>
              <a:avLst/>
              <a:gdLst/>
              <a:ahLst/>
              <a:cxnLst/>
              <a:rect l="l" t="t" r="r" b="b"/>
              <a:pathLst>
                <a:path w="55837" h="24884" extrusionOk="0">
                  <a:moveTo>
                    <a:pt x="35823" y="1"/>
                  </a:moveTo>
                  <a:lnTo>
                    <a:pt x="27712" y="21053"/>
                  </a:lnTo>
                  <a:lnTo>
                    <a:pt x="18664" y="6994"/>
                  </a:lnTo>
                  <a:lnTo>
                    <a:pt x="13146" y="12513"/>
                  </a:lnTo>
                  <a:lnTo>
                    <a:pt x="1" y="12513"/>
                  </a:lnTo>
                  <a:lnTo>
                    <a:pt x="1" y="14255"/>
                  </a:lnTo>
                  <a:lnTo>
                    <a:pt x="13867" y="14255"/>
                  </a:lnTo>
                  <a:lnTo>
                    <a:pt x="18368" y="9754"/>
                  </a:lnTo>
                  <a:lnTo>
                    <a:pt x="28104" y="24883"/>
                  </a:lnTo>
                  <a:lnTo>
                    <a:pt x="35771" y="4985"/>
                  </a:lnTo>
                  <a:lnTo>
                    <a:pt x="39251" y="14618"/>
                  </a:lnTo>
                  <a:lnTo>
                    <a:pt x="55836" y="14618"/>
                  </a:lnTo>
                  <a:lnTo>
                    <a:pt x="55836" y="12876"/>
                  </a:lnTo>
                  <a:lnTo>
                    <a:pt x="40475" y="12876"/>
                  </a:lnTo>
                  <a:lnTo>
                    <a:pt x="358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Icon&#10;&#10;Description automatically generated">
            <a:hlinkClick r:id="rId3"/>
            <a:extLst>
              <a:ext uri="{FF2B5EF4-FFF2-40B4-BE49-F238E27FC236}">
                <a16:creationId xmlns:a16="http://schemas.microsoft.com/office/drawing/2014/main" id="{011ACF6F-79E1-90EA-04B8-2F327F77B763}"/>
              </a:ext>
            </a:extLst>
          </p:cNvPr>
          <p:cNvPicPr>
            <a:picLocks noChangeAspect="1"/>
          </p:cNvPicPr>
          <p:nvPr/>
        </p:nvPicPr>
        <p:blipFill>
          <a:blip r:embed="rId4"/>
          <a:stretch>
            <a:fillRect/>
          </a:stretch>
        </p:blipFill>
        <p:spPr>
          <a:xfrm>
            <a:off x="5189486" y="3791411"/>
            <a:ext cx="973873" cy="973873"/>
          </a:xfrm>
          <a:prstGeom prst="rect">
            <a:avLst/>
          </a:prstGeom>
        </p:spPr>
      </p:pic>
      <p:pic>
        <p:nvPicPr>
          <p:cNvPr id="3" name="Picture 2" descr="Shape&#10;&#10;Description automatically generated with low confidence">
            <a:hlinkClick r:id="rId5"/>
            <a:extLst>
              <a:ext uri="{FF2B5EF4-FFF2-40B4-BE49-F238E27FC236}">
                <a16:creationId xmlns:a16="http://schemas.microsoft.com/office/drawing/2014/main" id="{6156D720-B8D4-4C75-1269-6290356A6134}"/>
              </a:ext>
            </a:extLst>
          </p:cNvPr>
          <p:cNvPicPr>
            <a:picLocks noChangeAspect="1"/>
          </p:cNvPicPr>
          <p:nvPr/>
        </p:nvPicPr>
        <p:blipFill>
          <a:blip r:embed="rId6"/>
          <a:stretch>
            <a:fillRect/>
          </a:stretch>
        </p:blipFill>
        <p:spPr>
          <a:xfrm>
            <a:off x="7429246" y="3783974"/>
            <a:ext cx="1112579" cy="973873"/>
          </a:xfrm>
          <a:prstGeom prst="rect">
            <a:avLst/>
          </a:prstGeom>
        </p:spPr>
      </p:pic>
    </p:spTree>
    <p:extLst>
      <p:ext uri="{BB962C8B-B14F-4D97-AF65-F5344CB8AC3E}">
        <p14:creationId xmlns:p14="http://schemas.microsoft.com/office/powerpoint/2010/main" val="120855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5362542" y="2145755"/>
            <a:ext cx="3432000" cy="16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0" dirty="0"/>
              <a:t>Health Insurance Cross Sell Prediction</a:t>
            </a:r>
            <a:endParaRPr b="0" dirty="0"/>
          </a:p>
        </p:txBody>
      </p:sp>
      <p:sp>
        <p:nvSpPr>
          <p:cNvPr id="133" name="Google Shape;133;p26"/>
          <p:cNvSpPr txBox="1">
            <a:spLocks noGrp="1"/>
          </p:cNvSpPr>
          <p:nvPr>
            <p:ph type="subTitle" idx="1"/>
          </p:nvPr>
        </p:nvSpPr>
        <p:spPr>
          <a:xfrm>
            <a:off x="5316967" y="3721604"/>
            <a:ext cx="343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4"/>
                </a:solidFill>
              </a:rPr>
              <a:t>Dimas Baswara Pramudita</a:t>
            </a:r>
            <a:endParaRPr dirty="0">
              <a:solidFill>
                <a:schemeClr val="accent4"/>
              </a:solidFill>
            </a:endParaRPr>
          </a:p>
        </p:txBody>
      </p:sp>
      <p:grpSp>
        <p:nvGrpSpPr>
          <p:cNvPr id="134" name="Google Shape;134;p26"/>
          <p:cNvGrpSpPr/>
          <p:nvPr/>
        </p:nvGrpSpPr>
        <p:grpSpPr>
          <a:xfrm rot="-915825" flipH="1">
            <a:off x="-411003" y="419384"/>
            <a:ext cx="5870266" cy="4571597"/>
            <a:chOff x="1212675" y="238125"/>
            <a:chExt cx="6725077" cy="5237300"/>
          </a:xfrm>
        </p:grpSpPr>
        <p:sp>
          <p:nvSpPr>
            <p:cNvPr id="135" name="Google Shape;135;p26"/>
            <p:cNvSpPr/>
            <p:nvPr/>
          </p:nvSpPr>
          <p:spPr>
            <a:xfrm>
              <a:off x="3480175" y="4608600"/>
              <a:ext cx="848150" cy="702675"/>
            </a:xfrm>
            <a:custGeom>
              <a:avLst/>
              <a:gdLst/>
              <a:ahLst/>
              <a:cxnLst/>
              <a:rect l="l" t="t" r="r" b="b"/>
              <a:pathLst>
                <a:path w="33926" h="28107" extrusionOk="0">
                  <a:moveTo>
                    <a:pt x="10311" y="1"/>
                  </a:moveTo>
                  <a:lnTo>
                    <a:pt x="0" y="3753"/>
                  </a:lnTo>
                  <a:lnTo>
                    <a:pt x="2918" y="21012"/>
                  </a:lnTo>
                  <a:cubicBezTo>
                    <a:pt x="2918" y="21012"/>
                    <a:pt x="15045" y="24329"/>
                    <a:pt x="17384" y="24915"/>
                  </a:cubicBezTo>
                  <a:cubicBezTo>
                    <a:pt x="18164" y="25110"/>
                    <a:pt x="19110" y="25175"/>
                    <a:pt x="20024" y="25175"/>
                  </a:cubicBezTo>
                  <a:cubicBezTo>
                    <a:pt x="21852" y="25175"/>
                    <a:pt x="23554" y="24915"/>
                    <a:pt x="23554" y="24915"/>
                  </a:cubicBezTo>
                  <a:lnTo>
                    <a:pt x="31107" y="28107"/>
                  </a:lnTo>
                  <a:lnTo>
                    <a:pt x="33926" y="28107"/>
                  </a:lnTo>
                  <a:lnTo>
                    <a:pt x="33533" y="13560"/>
                  </a:lnTo>
                  <a:lnTo>
                    <a:pt x="10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3118550" y="880925"/>
              <a:ext cx="659425" cy="4560550"/>
            </a:xfrm>
            <a:custGeom>
              <a:avLst/>
              <a:gdLst/>
              <a:ahLst/>
              <a:cxnLst/>
              <a:rect l="l" t="t" r="r" b="b"/>
              <a:pathLst>
                <a:path w="26377" h="182422" extrusionOk="0">
                  <a:moveTo>
                    <a:pt x="24052" y="0"/>
                  </a:moveTo>
                  <a:cubicBezTo>
                    <a:pt x="22769" y="0"/>
                    <a:pt x="21729" y="1040"/>
                    <a:pt x="21729" y="2324"/>
                  </a:cubicBezTo>
                  <a:lnTo>
                    <a:pt x="21729" y="173021"/>
                  </a:lnTo>
                  <a:cubicBezTo>
                    <a:pt x="21729" y="175642"/>
                    <a:pt x="19596" y="177775"/>
                    <a:pt x="16973" y="177775"/>
                  </a:cubicBezTo>
                  <a:lnTo>
                    <a:pt x="9402" y="177775"/>
                  </a:lnTo>
                  <a:cubicBezTo>
                    <a:pt x="6824" y="177775"/>
                    <a:pt x="4647" y="176137"/>
                    <a:pt x="4647" y="174201"/>
                  </a:cubicBezTo>
                  <a:lnTo>
                    <a:pt x="4647" y="168301"/>
                  </a:lnTo>
                  <a:cubicBezTo>
                    <a:pt x="4647" y="167017"/>
                    <a:pt x="3607" y="165977"/>
                    <a:pt x="2323" y="165977"/>
                  </a:cubicBezTo>
                  <a:cubicBezTo>
                    <a:pt x="1040" y="165977"/>
                    <a:pt x="0" y="167017"/>
                    <a:pt x="0" y="168301"/>
                  </a:cubicBezTo>
                  <a:lnTo>
                    <a:pt x="0" y="174199"/>
                  </a:lnTo>
                  <a:cubicBezTo>
                    <a:pt x="0" y="178733"/>
                    <a:pt x="4218" y="182421"/>
                    <a:pt x="9402" y="182421"/>
                  </a:cubicBezTo>
                  <a:lnTo>
                    <a:pt x="16973" y="182421"/>
                  </a:lnTo>
                  <a:cubicBezTo>
                    <a:pt x="22157" y="182421"/>
                    <a:pt x="26377" y="178205"/>
                    <a:pt x="26375" y="173021"/>
                  </a:cubicBezTo>
                  <a:lnTo>
                    <a:pt x="26375" y="2324"/>
                  </a:lnTo>
                  <a:cubicBezTo>
                    <a:pt x="26375" y="1040"/>
                    <a:pt x="25335" y="0"/>
                    <a:pt x="24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3461350" y="5006800"/>
              <a:ext cx="276650" cy="127075"/>
            </a:xfrm>
            <a:custGeom>
              <a:avLst/>
              <a:gdLst/>
              <a:ahLst/>
              <a:cxnLst/>
              <a:rect l="l" t="t" r="r" b="b"/>
              <a:pathLst>
                <a:path w="11066" h="5083" extrusionOk="0">
                  <a:moveTo>
                    <a:pt x="2541" y="1"/>
                  </a:moveTo>
                  <a:cubicBezTo>
                    <a:pt x="1138" y="1"/>
                    <a:pt x="0" y="1138"/>
                    <a:pt x="0" y="2542"/>
                  </a:cubicBezTo>
                  <a:cubicBezTo>
                    <a:pt x="0" y="3945"/>
                    <a:pt x="1138" y="5083"/>
                    <a:pt x="2541" y="5083"/>
                  </a:cubicBezTo>
                  <a:lnTo>
                    <a:pt x="8524" y="5083"/>
                  </a:lnTo>
                  <a:cubicBezTo>
                    <a:pt x="9928" y="5083"/>
                    <a:pt x="11065" y="3945"/>
                    <a:pt x="11065" y="2542"/>
                  </a:cubicBezTo>
                  <a:cubicBezTo>
                    <a:pt x="11065" y="1138"/>
                    <a:pt x="9926" y="1"/>
                    <a:pt x="85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3407525" y="4888400"/>
              <a:ext cx="356375" cy="118425"/>
            </a:xfrm>
            <a:custGeom>
              <a:avLst/>
              <a:gdLst/>
              <a:ahLst/>
              <a:cxnLst/>
              <a:rect l="l" t="t" r="r" b="b"/>
              <a:pathLst>
                <a:path w="14255" h="4737" extrusionOk="0">
                  <a:moveTo>
                    <a:pt x="2370" y="0"/>
                  </a:moveTo>
                  <a:cubicBezTo>
                    <a:pt x="1060" y="0"/>
                    <a:pt x="0" y="1060"/>
                    <a:pt x="0" y="2370"/>
                  </a:cubicBezTo>
                  <a:cubicBezTo>
                    <a:pt x="0" y="3677"/>
                    <a:pt x="1059" y="4737"/>
                    <a:pt x="2367" y="4737"/>
                  </a:cubicBezTo>
                  <a:cubicBezTo>
                    <a:pt x="2368" y="4737"/>
                    <a:pt x="2369" y="4737"/>
                    <a:pt x="2370" y="4737"/>
                  </a:cubicBezTo>
                  <a:lnTo>
                    <a:pt x="11886" y="4737"/>
                  </a:lnTo>
                  <a:cubicBezTo>
                    <a:pt x="11887" y="4737"/>
                    <a:pt x="11888" y="4737"/>
                    <a:pt x="11889" y="4737"/>
                  </a:cubicBezTo>
                  <a:cubicBezTo>
                    <a:pt x="13195" y="4737"/>
                    <a:pt x="14254" y="3677"/>
                    <a:pt x="14254" y="2370"/>
                  </a:cubicBezTo>
                  <a:cubicBezTo>
                    <a:pt x="14254" y="1060"/>
                    <a:pt x="13194" y="0"/>
                    <a:pt x="118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3405500" y="4748000"/>
              <a:ext cx="343125" cy="140425"/>
            </a:xfrm>
            <a:custGeom>
              <a:avLst/>
              <a:gdLst/>
              <a:ahLst/>
              <a:cxnLst/>
              <a:rect l="l" t="t" r="r" b="b"/>
              <a:pathLst>
                <a:path w="13725" h="5617" extrusionOk="0">
                  <a:moveTo>
                    <a:pt x="2809" y="1"/>
                  </a:moveTo>
                  <a:cubicBezTo>
                    <a:pt x="1259" y="1"/>
                    <a:pt x="2" y="1258"/>
                    <a:pt x="2" y="2808"/>
                  </a:cubicBezTo>
                  <a:cubicBezTo>
                    <a:pt x="1" y="4359"/>
                    <a:pt x="1259" y="5616"/>
                    <a:pt x="2809" y="5616"/>
                  </a:cubicBezTo>
                  <a:lnTo>
                    <a:pt x="10918" y="5616"/>
                  </a:lnTo>
                  <a:cubicBezTo>
                    <a:pt x="12468" y="5616"/>
                    <a:pt x="13724" y="4359"/>
                    <a:pt x="13724" y="2808"/>
                  </a:cubicBezTo>
                  <a:lnTo>
                    <a:pt x="13723" y="2808"/>
                  </a:lnTo>
                  <a:cubicBezTo>
                    <a:pt x="13723" y="1258"/>
                    <a:pt x="12466" y="1"/>
                    <a:pt x="10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3422800" y="4639725"/>
              <a:ext cx="325825" cy="108300"/>
            </a:xfrm>
            <a:custGeom>
              <a:avLst/>
              <a:gdLst/>
              <a:ahLst/>
              <a:cxnLst/>
              <a:rect l="l" t="t" r="r" b="b"/>
              <a:pathLst>
                <a:path w="13033" h="4332" extrusionOk="0">
                  <a:moveTo>
                    <a:pt x="2166" y="1"/>
                  </a:moveTo>
                  <a:cubicBezTo>
                    <a:pt x="969" y="1"/>
                    <a:pt x="0" y="971"/>
                    <a:pt x="0" y="2166"/>
                  </a:cubicBezTo>
                  <a:cubicBezTo>
                    <a:pt x="0" y="3363"/>
                    <a:pt x="971" y="4332"/>
                    <a:pt x="2166" y="4332"/>
                  </a:cubicBezTo>
                  <a:lnTo>
                    <a:pt x="10867" y="4332"/>
                  </a:lnTo>
                  <a:cubicBezTo>
                    <a:pt x="12062" y="4332"/>
                    <a:pt x="13032" y="3363"/>
                    <a:pt x="13032" y="2166"/>
                  </a:cubicBezTo>
                  <a:cubicBezTo>
                    <a:pt x="13032" y="971"/>
                    <a:pt x="12063" y="1"/>
                    <a:pt x="10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4420597" y="4864433"/>
              <a:ext cx="3517155" cy="538875"/>
            </a:xfrm>
            <a:custGeom>
              <a:avLst/>
              <a:gdLst/>
              <a:ahLst/>
              <a:cxnLst/>
              <a:rect l="l" t="t" r="r" b="b"/>
              <a:pathLst>
                <a:path w="109637" h="21555" extrusionOk="0">
                  <a:moveTo>
                    <a:pt x="0" y="0"/>
                  </a:moveTo>
                  <a:lnTo>
                    <a:pt x="0" y="21554"/>
                  </a:lnTo>
                  <a:lnTo>
                    <a:pt x="109637" y="21554"/>
                  </a:lnTo>
                  <a:lnTo>
                    <a:pt x="10963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3635875" y="4651275"/>
              <a:ext cx="113650" cy="73950"/>
            </a:xfrm>
            <a:custGeom>
              <a:avLst/>
              <a:gdLst/>
              <a:ahLst/>
              <a:cxnLst/>
              <a:rect l="l" t="t" r="r" b="b"/>
              <a:pathLst>
                <a:path w="4546" h="2958" extrusionOk="0">
                  <a:moveTo>
                    <a:pt x="2180" y="1"/>
                  </a:moveTo>
                  <a:cubicBezTo>
                    <a:pt x="1101" y="1"/>
                    <a:pt x="0" y="365"/>
                    <a:pt x="0" y="365"/>
                  </a:cubicBezTo>
                  <a:lnTo>
                    <a:pt x="0" y="2679"/>
                  </a:lnTo>
                  <a:cubicBezTo>
                    <a:pt x="0" y="2679"/>
                    <a:pt x="907" y="2958"/>
                    <a:pt x="1856" y="2958"/>
                  </a:cubicBezTo>
                  <a:cubicBezTo>
                    <a:pt x="2440" y="2958"/>
                    <a:pt x="3039" y="2853"/>
                    <a:pt x="3454" y="2513"/>
                  </a:cubicBezTo>
                  <a:cubicBezTo>
                    <a:pt x="4546" y="1620"/>
                    <a:pt x="3646" y="331"/>
                    <a:pt x="3339" y="199"/>
                  </a:cubicBezTo>
                  <a:cubicBezTo>
                    <a:pt x="2997" y="54"/>
                    <a:pt x="2590" y="1"/>
                    <a:pt x="2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3632900" y="4781200"/>
              <a:ext cx="103000" cy="73975"/>
            </a:xfrm>
            <a:custGeom>
              <a:avLst/>
              <a:gdLst/>
              <a:ahLst/>
              <a:cxnLst/>
              <a:rect l="l" t="t" r="r" b="b"/>
              <a:pathLst>
                <a:path w="4120" h="2959" extrusionOk="0">
                  <a:moveTo>
                    <a:pt x="1976" y="1"/>
                  </a:moveTo>
                  <a:cubicBezTo>
                    <a:pt x="999" y="1"/>
                    <a:pt x="1" y="366"/>
                    <a:pt x="1" y="366"/>
                  </a:cubicBezTo>
                  <a:lnTo>
                    <a:pt x="1" y="2680"/>
                  </a:lnTo>
                  <a:cubicBezTo>
                    <a:pt x="1" y="2680"/>
                    <a:pt x="823" y="2958"/>
                    <a:pt x="1683" y="2958"/>
                  </a:cubicBezTo>
                  <a:cubicBezTo>
                    <a:pt x="2212" y="2958"/>
                    <a:pt x="2755" y="2853"/>
                    <a:pt x="3131" y="2513"/>
                  </a:cubicBezTo>
                  <a:cubicBezTo>
                    <a:pt x="4119" y="1621"/>
                    <a:pt x="3305" y="330"/>
                    <a:pt x="3026" y="200"/>
                  </a:cubicBezTo>
                  <a:cubicBezTo>
                    <a:pt x="2717" y="54"/>
                    <a:pt x="2348" y="1"/>
                    <a:pt x="1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3649075" y="4910625"/>
              <a:ext cx="103925" cy="73975"/>
            </a:xfrm>
            <a:custGeom>
              <a:avLst/>
              <a:gdLst/>
              <a:ahLst/>
              <a:cxnLst/>
              <a:rect l="l" t="t" r="r" b="b"/>
              <a:pathLst>
                <a:path w="4157" h="2959" extrusionOk="0">
                  <a:moveTo>
                    <a:pt x="1991" y="1"/>
                  </a:moveTo>
                  <a:cubicBezTo>
                    <a:pt x="1006" y="1"/>
                    <a:pt x="0" y="365"/>
                    <a:pt x="0" y="365"/>
                  </a:cubicBezTo>
                  <a:lnTo>
                    <a:pt x="0" y="2678"/>
                  </a:lnTo>
                  <a:cubicBezTo>
                    <a:pt x="0" y="2678"/>
                    <a:pt x="831" y="2958"/>
                    <a:pt x="1700" y="2958"/>
                  </a:cubicBezTo>
                  <a:cubicBezTo>
                    <a:pt x="2233" y="2958"/>
                    <a:pt x="2780" y="2853"/>
                    <a:pt x="3159" y="2514"/>
                  </a:cubicBezTo>
                  <a:cubicBezTo>
                    <a:pt x="4157" y="1621"/>
                    <a:pt x="3335" y="331"/>
                    <a:pt x="3053" y="200"/>
                  </a:cubicBezTo>
                  <a:cubicBezTo>
                    <a:pt x="2740" y="54"/>
                    <a:pt x="2367" y="1"/>
                    <a:pt x="1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3626850" y="5036700"/>
              <a:ext cx="103400" cy="67275"/>
            </a:xfrm>
            <a:custGeom>
              <a:avLst/>
              <a:gdLst/>
              <a:ahLst/>
              <a:cxnLst/>
              <a:rect l="l" t="t" r="r" b="b"/>
              <a:pathLst>
                <a:path w="4136" h="2691" extrusionOk="0">
                  <a:moveTo>
                    <a:pt x="1981" y="1"/>
                  </a:moveTo>
                  <a:cubicBezTo>
                    <a:pt x="1001" y="1"/>
                    <a:pt x="0" y="332"/>
                    <a:pt x="0" y="332"/>
                  </a:cubicBezTo>
                  <a:lnTo>
                    <a:pt x="0" y="2437"/>
                  </a:lnTo>
                  <a:cubicBezTo>
                    <a:pt x="0" y="2437"/>
                    <a:pt x="825" y="2690"/>
                    <a:pt x="1689" y="2690"/>
                  </a:cubicBezTo>
                  <a:cubicBezTo>
                    <a:pt x="2219" y="2690"/>
                    <a:pt x="2765" y="2595"/>
                    <a:pt x="3143" y="2286"/>
                  </a:cubicBezTo>
                  <a:cubicBezTo>
                    <a:pt x="4135" y="1475"/>
                    <a:pt x="3316" y="302"/>
                    <a:pt x="3037" y="182"/>
                  </a:cubicBezTo>
                  <a:cubicBezTo>
                    <a:pt x="2726" y="49"/>
                    <a:pt x="2355" y="1"/>
                    <a:pt x="1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3366625" y="4501600"/>
              <a:ext cx="961750" cy="490300"/>
            </a:xfrm>
            <a:custGeom>
              <a:avLst/>
              <a:gdLst/>
              <a:ahLst/>
              <a:cxnLst/>
              <a:rect l="l" t="t" r="r" b="b"/>
              <a:pathLst>
                <a:path w="38470" h="19612" extrusionOk="0">
                  <a:moveTo>
                    <a:pt x="9480" y="0"/>
                  </a:moveTo>
                  <a:cubicBezTo>
                    <a:pt x="9113" y="0"/>
                    <a:pt x="8821" y="32"/>
                    <a:pt x="8631" y="102"/>
                  </a:cubicBezTo>
                  <a:cubicBezTo>
                    <a:pt x="6213" y="995"/>
                    <a:pt x="1099" y="4198"/>
                    <a:pt x="298" y="5210"/>
                  </a:cubicBezTo>
                  <a:cubicBezTo>
                    <a:pt x="0" y="5586"/>
                    <a:pt x="1561" y="7679"/>
                    <a:pt x="4178" y="7679"/>
                  </a:cubicBezTo>
                  <a:cubicBezTo>
                    <a:pt x="4705" y="7679"/>
                    <a:pt x="5275" y="7594"/>
                    <a:pt x="5881" y="7393"/>
                  </a:cubicBezTo>
                  <a:cubicBezTo>
                    <a:pt x="9499" y="6194"/>
                    <a:pt x="10224" y="5741"/>
                    <a:pt x="10224" y="5741"/>
                  </a:cubicBezTo>
                  <a:lnTo>
                    <a:pt x="16688" y="9315"/>
                  </a:lnTo>
                  <a:cubicBezTo>
                    <a:pt x="16688" y="9315"/>
                    <a:pt x="16662" y="17601"/>
                    <a:pt x="21130" y="19035"/>
                  </a:cubicBezTo>
                  <a:cubicBezTo>
                    <a:pt x="22456" y="19462"/>
                    <a:pt x="23866" y="19611"/>
                    <a:pt x="25193" y="19611"/>
                  </a:cubicBezTo>
                  <a:cubicBezTo>
                    <a:pt x="28339" y="19611"/>
                    <a:pt x="31022" y="18770"/>
                    <a:pt x="31022" y="18770"/>
                  </a:cubicBezTo>
                  <a:lnTo>
                    <a:pt x="38469" y="19088"/>
                  </a:lnTo>
                  <a:lnTo>
                    <a:pt x="38468" y="15260"/>
                  </a:lnTo>
                  <a:cubicBezTo>
                    <a:pt x="38454" y="15263"/>
                    <a:pt x="38425" y="15264"/>
                    <a:pt x="38383" y="15264"/>
                  </a:cubicBezTo>
                  <a:cubicBezTo>
                    <a:pt x="37625" y="15264"/>
                    <a:pt x="32565" y="14835"/>
                    <a:pt x="32565" y="14835"/>
                  </a:cubicBezTo>
                  <a:lnTo>
                    <a:pt x="19853" y="1911"/>
                  </a:lnTo>
                  <a:cubicBezTo>
                    <a:pt x="19853" y="1911"/>
                    <a:pt x="12353" y="0"/>
                    <a:pt x="94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3364350" y="4563175"/>
              <a:ext cx="128125" cy="77650"/>
            </a:xfrm>
            <a:custGeom>
              <a:avLst/>
              <a:gdLst/>
              <a:ahLst/>
              <a:cxnLst/>
              <a:rect l="l" t="t" r="r" b="b"/>
              <a:pathLst>
                <a:path w="5125" h="3106" extrusionOk="0">
                  <a:moveTo>
                    <a:pt x="4191" y="1"/>
                  </a:moveTo>
                  <a:lnTo>
                    <a:pt x="0" y="2385"/>
                  </a:lnTo>
                  <a:cubicBezTo>
                    <a:pt x="0" y="2385"/>
                    <a:pt x="565" y="3105"/>
                    <a:pt x="1673" y="3105"/>
                  </a:cubicBezTo>
                  <a:cubicBezTo>
                    <a:pt x="1822" y="3105"/>
                    <a:pt x="1981" y="3092"/>
                    <a:pt x="2149" y="3063"/>
                  </a:cubicBezTo>
                  <a:cubicBezTo>
                    <a:pt x="3570" y="2814"/>
                    <a:pt x="5124" y="1194"/>
                    <a:pt x="5124" y="1194"/>
                  </a:cubicBezTo>
                  <a:lnTo>
                    <a:pt x="41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4188950" y="4792300"/>
              <a:ext cx="269775" cy="683125"/>
            </a:xfrm>
            <a:custGeom>
              <a:avLst/>
              <a:gdLst/>
              <a:ahLst/>
              <a:cxnLst/>
              <a:rect l="l" t="t" r="r" b="b"/>
              <a:pathLst>
                <a:path w="10791" h="27325" extrusionOk="0">
                  <a:moveTo>
                    <a:pt x="0" y="1"/>
                  </a:moveTo>
                  <a:lnTo>
                    <a:pt x="0" y="27324"/>
                  </a:lnTo>
                  <a:lnTo>
                    <a:pt x="10790" y="27324"/>
                  </a:lnTo>
                  <a:lnTo>
                    <a:pt x="107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3083450" y="3030450"/>
              <a:ext cx="636400" cy="1036125"/>
            </a:xfrm>
            <a:custGeom>
              <a:avLst/>
              <a:gdLst/>
              <a:ahLst/>
              <a:cxnLst/>
              <a:rect l="l" t="t" r="r" b="b"/>
              <a:pathLst>
                <a:path w="25456" h="41445" extrusionOk="0">
                  <a:moveTo>
                    <a:pt x="13592" y="0"/>
                  </a:moveTo>
                  <a:cubicBezTo>
                    <a:pt x="7039" y="0"/>
                    <a:pt x="1727" y="5313"/>
                    <a:pt x="1727" y="11865"/>
                  </a:cubicBezTo>
                  <a:cubicBezTo>
                    <a:pt x="1727" y="11865"/>
                    <a:pt x="1" y="26103"/>
                    <a:pt x="25456" y="41444"/>
                  </a:cubicBezTo>
                  <a:lnTo>
                    <a:pt x="25456" y="11865"/>
                  </a:lnTo>
                  <a:cubicBezTo>
                    <a:pt x="25456" y="5313"/>
                    <a:pt x="20144" y="0"/>
                    <a:pt x="1359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225950" y="409400"/>
              <a:ext cx="2477375" cy="2495250"/>
            </a:xfrm>
            <a:custGeom>
              <a:avLst/>
              <a:gdLst/>
              <a:ahLst/>
              <a:cxnLst/>
              <a:rect l="l" t="t" r="r" b="b"/>
              <a:pathLst>
                <a:path w="99095" h="99810" extrusionOk="0">
                  <a:moveTo>
                    <a:pt x="99095" y="0"/>
                  </a:moveTo>
                  <a:cubicBezTo>
                    <a:pt x="98938" y="0"/>
                    <a:pt x="98790" y="0"/>
                    <a:pt x="98635" y="10"/>
                  </a:cubicBezTo>
                  <a:cubicBezTo>
                    <a:pt x="97807" y="15"/>
                    <a:pt x="96985" y="37"/>
                    <a:pt x="96164" y="66"/>
                  </a:cubicBezTo>
                  <a:cubicBezTo>
                    <a:pt x="44310" y="1892"/>
                    <a:pt x="2528" y="43285"/>
                    <a:pt x="58" y="94969"/>
                  </a:cubicBezTo>
                  <a:cubicBezTo>
                    <a:pt x="51" y="95131"/>
                    <a:pt x="43" y="95286"/>
                    <a:pt x="37" y="95450"/>
                  </a:cubicBezTo>
                  <a:cubicBezTo>
                    <a:pt x="22" y="95827"/>
                    <a:pt x="9" y="96201"/>
                    <a:pt x="0" y="96577"/>
                  </a:cubicBezTo>
                  <a:cubicBezTo>
                    <a:pt x="256" y="96555"/>
                    <a:pt x="461" y="96328"/>
                    <a:pt x="461" y="96066"/>
                  </a:cubicBezTo>
                  <a:lnTo>
                    <a:pt x="461" y="95470"/>
                  </a:lnTo>
                  <a:cubicBezTo>
                    <a:pt x="461" y="95435"/>
                    <a:pt x="454" y="95399"/>
                    <a:pt x="454" y="95364"/>
                  </a:cubicBezTo>
                  <a:cubicBezTo>
                    <a:pt x="5515" y="94423"/>
                    <a:pt x="12205" y="93850"/>
                    <a:pt x="19538" y="93850"/>
                  </a:cubicBezTo>
                  <a:cubicBezTo>
                    <a:pt x="34129" y="93850"/>
                    <a:pt x="46170" y="96115"/>
                    <a:pt x="47961" y="99054"/>
                  </a:cubicBezTo>
                  <a:lnTo>
                    <a:pt x="47961" y="99060"/>
                  </a:lnTo>
                  <a:cubicBezTo>
                    <a:pt x="47791" y="99137"/>
                    <a:pt x="47678" y="99315"/>
                    <a:pt x="47678" y="99512"/>
                  </a:cubicBezTo>
                  <a:lnTo>
                    <a:pt x="47678" y="99809"/>
                  </a:lnTo>
                  <a:lnTo>
                    <a:pt x="48195" y="99809"/>
                  </a:lnTo>
                  <a:cubicBezTo>
                    <a:pt x="48195" y="99542"/>
                    <a:pt x="48195" y="99265"/>
                    <a:pt x="48202" y="98996"/>
                  </a:cubicBezTo>
                  <a:cubicBezTo>
                    <a:pt x="48414" y="46610"/>
                    <a:pt x="69475" y="3845"/>
                    <a:pt x="96114" y="234"/>
                  </a:cubicBezTo>
                  <a:cubicBezTo>
                    <a:pt x="96950" y="128"/>
                    <a:pt x="97791" y="51"/>
                    <a:pt x="98641" y="15"/>
                  </a:cubicBezTo>
                  <a:cubicBezTo>
                    <a:pt x="98790" y="9"/>
                    <a:pt x="98945" y="9"/>
                    <a:pt x="9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2430825" y="409225"/>
              <a:ext cx="3782925" cy="2495450"/>
            </a:xfrm>
            <a:custGeom>
              <a:avLst/>
              <a:gdLst/>
              <a:ahLst/>
              <a:cxnLst/>
              <a:rect l="l" t="t" r="r" b="b"/>
              <a:pathLst>
                <a:path w="151317" h="99818" extrusionOk="0">
                  <a:moveTo>
                    <a:pt x="51562" y="1"/>
                  </a:moveTo>
                  <a:cubicBezTo>
                    <a:pt x="51343" y="1"/>
                    <a:pt x="51116" y="1"/>
                    <a:pt x="50897" y="7"/>
                  </a:cubicBezTo>
                  <a:cubicBezTo>
                    <a:pt x="50747" y="14"/>
                    <a:pt x="50592" y="14"/>
                    <a:pt x="50444" y="21"/>
                  </a:cubicBezTo>
                  <a:lnTo>
                    <a:pt x="50422" y="21"/>
                  </a:lnTo>
                  <a:cubicBezTo>
                    <a:pt x="50216" y="29"/>
                    <a:pt x="50011" y="43"/>
                    <a:pt x="49807" y="56"/>
                  </a:cubicBezTo>
                  <a:cubicBezTo>
                    <a:pt x="49594" y="71"/>
                    <a:pt x="49389" y="85"/>
                    <a:pt x="49177" y="107"/>
                  </a:cubicBezTo>
                  <a:cubicBezTo>
                    <a:pt x="48966" y="120"/>
                    <a:pt x="48753" y="142"/>
                    <a:pt x="48548" y="171"/>
                  </a:cubicBezTo>
                  <a:cubicBezTo>
                    <a:pt x="48344" y="191"/>
                    <a:pt x="48131" y="220"/>
                    <a:pt x="47918" y="241"/>
                  </a:cubicBezTo>
                  <a:cubicBezTo>
                    <a:pt x="47791" y="262"/>
                    <a:pt x="47663" y="284"/>
                    <a:pt x="47535" y="297"/>
                  </a:cubicBezTo>
                  <a:cubicBezTo>
                    <a:pt x="47351" y="326"/>
                    <a:pt x="47161" y="354"/>
                    <a:pt x="46977" y="390"/>
                  </a:cubicBezTo>
                  <a:cubicBezTo>
                    <a:pt x="46758" y="425"/>
                    <a:pt x="46544" y="467"/>
                    <a:pt x="46325" y="510"/>
                  </a:cubicBezTo>
                  <a:cubicBezTo>
                    <a:pt x="46113" y="552"/>
                    <a:pt x="45901" y="595"/>
                    <a:pt x="45681" y="644"/>
                  </a:cubicBezTo>
                  <a:cubicBezTo>
                    <a:pt x="45468" y="686"/>
                    <a:pt x="45255" y="737"/>
                    <a:pt x="45044" y="793"/>
                  </a:cubicBezTo>
                  <a:cubicBezTo>
                    <a:pt x="44832" y="842"/>
                    <a:pt x="44612" y="899"/>
                    <a:pt x="44399" y="956"/>
                  </a:cubicBezTo>
                  <a:cubicBezTo>
                    <a:pt x="44138" y="1027"/>
                    <a:pt x="43869" y="1104"/>
                    <a:pt x="43600" y="1182"/>
                  </a:cubicBezTo>
                  <a:cubicBezTo>
                    <a:pt x="43415" y="1239"/>
                    <a:pt x="43232" y="1296"/>
                    <a:pt x="43048" y="1352"/>
                  </a:cubicBezTo>
                  <a:cubicBezTo>
                    <a:pt x="42864" y="1416"/>
                    <a:pt x="42687" y="1473"/>
                    <a:pt x="42502" y="1537"/>
                  </a:cubicBezTo>
                  <a:cubicBezTo>
                    <a:pt x="42291" y="1607"/>
                    <a:pt x="42079" y="1685"/>
                    <a:pt x="41873" y="1763"/>
                  </a:cubicBezTo>
                  <a:cubicBezTo>
                    <a:pt x="41442" y="1918"/>
                    <a:pt x="41016" y="2088"/>
                    <a:pt x="40584" y="2265"/>
                  </a:cubicBezTo>
                  <a:cubicBezTo>
                    <a:pt x="40188" y="2435"/>
                    <a:pt x="39799" y="2606"/>
                    <a:pt x="39402" y="2789"/>
                  </a:cubicBezTo>
                  <a:cubicBezTo>
                    <a:pt x="38278" y="3323"/>
                    <a:pt x="37181" y="3913"/>
                    <a:pt x="36118" y="4559"/>
                  </a:cubicBezTo>
                  <a:cubicBezTo>
                    <a:pt x="35905" y="4687"/>
                    <a:pt x="35686" y="4820"/>
                    <a:pt x="35474" y="4955"/>
                  </a:cubicBezTo>
                  <a:cubicBezTo>
                    <a:pt x="35262" y="5098"/>
                    <a:pt x="35041" y="5231"/>
                    <a:pt x="34829" y="5381"/>
                  </a:cubicBezTo>
                  <a:cubicBezTo>
                    <a:pt x="34618" y="5522"/>
                    <a:pt x="34404" y="5664"/>
                    <a:pt x="34192" y="5812"/>
                  </a:cubicBezTo>
                  <a:cubicBezTo>
                    <a:pt x="34001" y="5940"/>
                    <a:pt x="33809" y="6075"/>
                    <a:pt x="33626" y="6208"/>
                  </a:cubicBezTo>
                  <a:cubicBezTo>
                    <a:pt x="33435" y="6343"/>
                    <a:pt x="33250" y="6478"/>
                    <a:pt x="33066" y="6619"/>
                  </a:cubicBezTo>
                  <a:cubicBezTo>
                    <a:pt x="32692" y="6895"/>
                    <a:pt x="32323" y="7179"/>
                    <a:pt x="31954" y="7475"/>
                  </a:cubicBezTo>
                  <a:lnTo>
                    <a:pt x="31949" y="7475"/>
                  </a:lnTo>
                  <a:cubicBezTo>
                    <a:pt x="31580" y="7773"/>
                    <a:pt x="31212" y="8070"/>
                    <a:pt x="30850" y="8382"/>
                  </a:cubicBezTo>
                  <a:cubicBezTo>
                    <a:pt x="30497" y="8678"/>
                    <a:pt x="30150" y="8983"/>
                    <a:pt x="29802" y="9302"/>
                  </a:cubicBezTo>
                  <a:cubicBezTo>
                    <a:pt x="29782" y="9317"/>
                    <a:pt x="29763" y="9333"/>
                    <a:pt x="29747" y="9352"/>
                  </a:cubicBezTo>
                  <a:cubicBezTo>
                    <a:pt x="29391" y="9671"/>
                    <a:pt x="29038" y="10003"/>
                    <a:pt x="28692" y="10336"/>
                  </a:cubicBezTo>
                  <a:cubicBezTo>
                    <a:pt x="28515" y="10505"/>
                    <a:pt x="28337" y="10675"/>
                    <a:pt x="28160" y="10852"/>
                  </a:cubicBezTo>
                  <a:lnTo>
                    <a:pt x="27629" y="11384"/>
                  </a:lnTo>
                  <a:cubicBezTo>
                    <a:pt x="27452" y="11560"/>
                    <a:pt x="27275" y="11738"/>
                    <a:pt x="27105" y="11922"/>
                  </a:cubicBezTo>
                  <a:cubicBezTo>
                    <a:pt x="26759" y="12282"/>
                    <a:pt x="26419" y="12650"/>
                    <a:pt x="26065" y="13032"/>
                  </a:cubicBezTo>
                  <a:cubicBezTo>
                    <a:pt x="25711" y="13430"/>
                    <a:pt x="25357" y="13833"/>
                    <a:pt x="25004" y="14244"/>
                  </a:cubicBezTo>
                  <a:cubicBezTo>
                    <a:pt x="24345" y="15008"/>
                    <a:pt x="23694" y="15807"/>
                    <a:pt x="23049" y="16629"/>
                  </a:cubicBezTo>
                  <a:cubicBezTo>
                    <a:pt x="22561" y="17273"/>
                    <a:pt x="22065" y="17924"/>
                    <a:pt x="21583" y="18597"/>
                  </a:cubicBezTo>
                  <a:cubicBezTo>
                    <a:pt x="21428" y="18817"/>
                    <a:pt x="21265" y="19043"/>
                    <a:pt x="21110" y="19262"/>
                  </a:cubicBezTo>
                  <a:cubicBezTo>
                    <a:pt x="20946" y="19490"/>
                    <a:pt x="20791" y="19716"/>
                    <a:pt x="20635" y="19942"/>
                  </a:cubicBezTo>
                  <a:cubicBezTo>
                    <a:pt x="20557" y="20048"/>
                    <a:pt x="20486" y="20156"/>
                    <a:pt x="20416" y="20261"/>
                  </a:cubicBezTo>
                  <a:cubicBezTo>
                    <a:pt x="20176" y="20616"/>
                    <a:pt x="19935" y="20977"/>
                    <a:pt x="19701" y="21337"/>
                  </a:cubicBezTo>
                  <a:cubicBezTo>
                    <a:pt x="19389" y="21811"/>
                    <a:pt x="19086" y="22284"/>
                    <a:pt x="18781" y="22766"/>
                  </a:cubicBezTo>
                  <a:cubicBezTo>
                    <a:pt x="18477" y="23255"/>
                    <a:pt x="18179" y="23743"/>
                    <a:pt x="17881" y="24239"/>
                  </a:cubicBezTo>
                  <a:cubicBezTo>
                    <a:pt x="17436" y="24982"/>
                    <a:pt x="16997" y="25747"/>
                    <a:pt x="16565" y="26519"/>
                  </a:cubicBezTo>
                  <a:cubicBezTo>
                    <a:pt x="16134" y="27298"/>
                    <a:pt x="15701" y="28084"/>
                    <a:pt x="15285" y="28884"/>
                  </a:cubicBezTo>
                  <a:cubicBezTo>
                    <a:pt x="15079" y="29287"/>
                    <a:pt x="14867" y="29690"/>
                    <a:pt x="14668" y="30094"/>
                  </a:cubicBezTo>
                  <a:cubicBezTo>
                    <a:pt x="14456" y="30498"/>
                    <a:pt x="14257" y="30901"/>
                    <a:pt x="14060" y="31312"/>
                  </a:cubicBezTo>
                  <a:cubicBezTo>
                    <a:pt x="13790" y="31871"/>
                    <a:pt x="13522" y="32438"/>
                    <a:pt x="13253" y="33011"/>
                  </a:cubicBezTo>
                  <a:cubicBezTo>
                    <a:pt x="12991" y="33577"/>
                    <a:pt x="12729" y="34143"/>
                    <a:pt x="12474" y="34724"/>
                  </a:cubicBezTo>
                  <a:cubicBezTo>
                    <a:pt x="12220" y="35297"/>
                    <a:pt x="11964" y="35878"/>
                    <a:pt x="11716" y="36465"/>
                  </a:cubicBezTo>
                  <a:cubicBezTo>
                    <a:pt x="11214" y="37641"/>
                    <a:pt x="10732" y="38837"/>
                    <a:pt x="10258" y="40055"/>
                  </a:cubicBezTo>
                  <a:cubicBezTo>
                    <a:pt x="10023" y="40664"/>
                    <a:pt x="9790" y="41280"/>
                    <a:pt x="9564" y="41895"/>
                  </a:cubicBezTo>
                  <a:lnTo>
                    <a:pt x="9564" y="41910"/>
                  </a:lnTo>
                  <a:cubicBezTo>
                    <a:pt x="9522" y="42016"/>
                    <a:pt x="9487" y="42123"/>
                    <a:pt x="9444" y="42229"/>
                  </a:cubicBezTo>
                  <a:cubicBezTo>
                    <a:pt x="9259" y="42738"/>
                    <a:pt x="9069" y="43255"/>
                    <a:pt x="8892" y="43779"/>
                  </a:cubicBezTo>
                  <a:cubicBezTo>
                    <a:pt x="8700" y="44323"/>
                    <a:pt x="8509" y="44869"/>
                    <a:pt x="8326" y="45422"/>
                  </a:cubicBezTo>
                  <a:cubicBezTo>
                    <a:pt x="8297" y="45506"/>
                    <a:pt x="8269" y="45592"/>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464" y="51390"/>
                    <a:pt x="6435" y="51488"/>
                    <a:pt x="6407" y="51588"/>
                  </a:cubicBezTo>
                  <a:cubicBezTo>
                    <a:pt x="6237" y="52189"/>
                    <a:pt x="6066" y="52798"/>
                    <a:pt x="5904" y="53407"/>
                  </a:cubicBezTo>
                  <a:cubicBezTo>
                    <a:pt x="5862" y="53563"/>
                    <a:pt x="5819" y="53725"/>
                    <a:pt x="5776" y="53889"/>
                  </a:cubicBezTo>
                  <a:cubicBezTo>
                    <a:pt x="5615" y="54475"/>
                    <a:pt x="5458" y="55070"/>
                    <a:pt x="5310" y="55665"/>
                  </a:cubicBezTo>
                  <a:cubicBezTo>
                    <a:pt x="5133" y="56352"/>
                    <a:pt x="4963" y="57045"/>
                    <a:pt x="4792" y="57747"/>
                  </a:cubicBezTo>
                  <a:cubicBezTo>
                    <a:pt x="4622" y="58440"/>
                    <a:pt x="4460" y="59141"/>
                    <a:pt x="4304" y="59848"/>
                  </a:cubicBezTo>
                  <a:cubicBezTo>
                    <a:pt x="4141" y="60556"/>
                    <a:pt x="3985" y="61265"/>
                    <a:pt x="3837" y="61980"/>
                  </a:cubicBezTo>
                  <a:cubicBezTo>
                    <a:pt x="3825" y="62021"/>
                    <a:pt x="3815" y="62064"/>
                    <a:pt x="3808" y="62106"/>
                  </a:cubicBezTo>
                  <a:cubicBezTo>
                    <a:pt x="3519" y="63492"/>
                    <a:pt x="3242" y="64896"/>
                    <a:pt x="2981" y="66319"/>
                  </a:cubicBezTo>
                  <a:cubicBezTo>
                    <a:pt x="2846" y="67048"/>
                    <a:pt x="2711" y="67785"/>
                    <a:pt x="2590" y="68521"/>
                  </a:cubicBezTo>
                  <a:cubicBezTo>
                    <a:pt x="2464" y="69257"/>
                    <a:pt x="2343" y="70000"/>
                    <a:pt x="2223" y="70743"/>
                  </a:cubicBezTo>
                  <a:cubicBezTo>
                    <a:pt x="1755" y="73731"/>
                    <a:pt x="1352" y="76775"/>
                    <a:pt x="1033" y="79869"/>
                  </a:cubicBezTo>
                  <a:cubicBezTo>
                    <a:pt x="885" y="81297"/>
                    <a:pt x="750" y="82735"/>
                    <a:pt x="631" y="84187"/>
                  </a:cubicBezTo>
                  <a:cubicBezTo>
                    <a:pt x="616" y="84321"/>
                    <a:pt x="609" y="84456"/>
                    <a:pt x="602" y="84590"/>
                  </a:cubicBezTo>
                  <a:cubicBezTo>
                    <a:pt x="538" y="85362"/>
                    <a:pt x="482" y="86141"/>
                    <a:pt x="432" y="86919"/>
                  </a:cubicBezTo>
                  <a:cubicBezTo>
                    <a:pt x="339" y="88223"/>
                    <a:pt x="263" y="89531"/>
                    <a:pt x="213" y="90841"/>
                  </a:cubicBezTo>
                  <a:cubicBezTo>
                    <a:pt x="199" y="91047"/>
                    <a:pt x="191" y="91258"/>
                    <a:pt x="184" y="91465"/>
                  </a:cubicBezTo>
                  <a:cubicBezTo>
                    <a:pt x="170" y="91585"/>
                    <a:pt x="170" y="91696"/>
                    <a:pt x="162" y="91819"/>
                  </a:cubicBezTo>
                  <a:cubicBezTo>
                    <a:pt x="135" y="92582"/>
                    <a:pt x="113" y="93347"/>
                    <a:pt x="85" y="94119"/>
                  </a:cubicBezTo>
                  <a:cubicBezTo>
                    <a:pt x="33" y="95733"/>
                    <a:pt x="7" y="97361"/>
                    <a:pt x="7" y="99003"/>
                  </a:cubicBezTo>
                  <a:cubicBezTo>
                    <a:pt x="0" y="99273"/>
                    <a:pt x="0" y="99549"/>
                    <a:pt x="0" y="99817"/>
                  </a:cubicBezTo>
                  <a:lnTo>
                    <a:pt x="516" y="99817"/>
                  </a:lnTo>
                  <a:lnTo>
                    <a:pt x="516" y="99519"/>
                  </a:lnTo>
                  <a:cubicBezTo>
                    <a:pt x="516" y="99372"/>
                    <a:pt x="455" y="99232"/>
                    <a:pt x="346" y="99131"/>
                  </a:cubicBezTo>
                  <a:cubicBezTo>
                    <a:pt x="3325" y="96158"/>
                    <a:pt x="25115" y="93857"/>
                    <a:pt x="51557" y="93857"/>
                  </a:cubicBezTo>
                  <a:cubicBezTo>
                    <a:pt x="78026" y="93857"/>
                    <a:pt x="99823" y="96164"/>
                    <a:pt x="102775" y="99137"/>
                  </a:cubicBezTo>
                  <a:cubicBezTo>
                    <a:pt x="102667" y="99235"/>
                    <a:pt x="102606" y="99374"/>
                    <a:pt x="102604" y="99519"/>
                  </a:cubicBezTo>
                  <a:lnTo>
                    <a:pt x="102604" y="99816"/>
                  </a:lnTo>
                  <a:lnTo>
                    <a:pt x="103639" y="99816"/>
                  </a:lnTo>
                  <a:lnTo>
                    <a:pt x="103639" y="99519"/>
                  </a:lnTo>
                  <a:cubicBezTo>
                    <a:pt x="103639" y="99322"/>
                    <a:pt x="103525" y="99144"/>
                    <a:pt x="103354" y="99067"/>
                  </a:cubicBezTo>
                  <a:cubicBezTo>
                    <a:pt x="105196" y="96129"/>
                    <a:pt x="117676" y="93856"/>
                    <a:pt x="132799" y="93856"/>
                  </a:cubicBezTo>
                  <a:cubicBezTo>
                    <a:pt x="139593" y="93856"/>
                    <a:pt x="145859" y="94316"/>
                    <a:pt x="150863" y="95088"/>
                  </a:cubicBezTo>
                  <a:lnTo>
                    <a:pt x="150863" y="95627"/>
                  </a:lnTo>
                  <a:cubicBezTo>
                    <a:pt x="150863" y="95896"/>
                    <a:pt x="151055" y="96107"/>
                    <a:pt x="151317" y="96136"/>
                  </a:cubicBezTo>
                  <a:cubicBezTo>
                    <a:pt x="151303" y="95811"/>
                    <a:pt x="151289" y="95477"/>
                    <a:pt x="151272" y="95152"/>
                  </a:cubicBezTo>
                  <a:cubicBezTo>
                    <a:pt x="151266" y="94953"/>
                    <a:pt x="151251" y="94748"/>
                    <a:pt x="151244" y="94542"/>
                  </a:cubicBezTo>
                  <a:lnTo>
                    <a:pt x="151244" y="94535"/>
                  </a:lnTo>
                  <a:cubicBezTo>
                    <a:pt x="148547" y="42907"/>
                    <a:pt x="106625" y="1664"/>
                    <a:pt x="54713" y="56"/>
                  </a:cubicBezTo>
                  <a:cubicBezTo>
                    <a:pt x="54713" y="54"/>
                    <a:pt x="54712" y="53"/>
                    <a:pt x="54711" y="53"/>
                  </a:cubicBezTo>
                  <a:cubicBezTo>
                    <a:pt x="54709" y="53"/>
                    <a:pt x="54705" y="56"/>
                    <a:pt x="54705" y="56"/>
                  </a:cubicBezTo>
                  <a:cubicBezTo>
                    <a:pt x="53905" y="29"/>
                    <a:pt x="53106" y="14"/>
                    <a:pt x="52299" y="7"/>
                  </a:cubicBezTo>
                  <a:lnTo>
                    <a:pt x="52228" y="7"/>
                  </a:lnTo>
                  <a:cubicBezTo>
                    <a:pt x="52009" y="1"/>
                    <a:pt x="51781" y="1"/>
                    <a:pt x="515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430825" y="409225"/>
              <a:ext cx="2578075" cy="2495450"/>
            </a:xfrm>
            <a:custGeom>
              <a:avLst/>
              <a:gdLst/>
              <a:ahLst/>
              <a:cxnLst/>
              <a:rect l="l" t="t" r="r" b="b"/>
              <a:pathLst>
                <a:path w="103123" h="99818" extrusionOk="0">
                  <a:moveTo>
                    <a:pt x="51562" y="1"/>
                  </a:moveTo>
                  <a:cubicBezTo>
                    <a:pt x="51342" y="1"/>
                    <a:pt x="51116" y="1"/>
                    <a:pt x="50895" y="7"/>
                  </a:cubicBezTo>
                  <a:cubicBezTo>
                    <a:pt x="50747" y="16"/>
                    <a:pt x="50592" y="16"/>
                    <a:pt x="50444" y="21"/>
                  </a:cubicBezTo>
                  <a:lnTo>
                    <a:pt x="50422" y="21"/>
                  </a:lnTo>
                  <a:cubicBezTo>
                    <a:pt x="50216" y="29"/>
                    <a:pt x="50011" y="43"/>
                    <a:pt x="49805" y="56"/>
                  </a:cubicBezTo>
                  <a:cubicBezTo>
                    <a:pt x="49594" y="71"/>
                    <a:pt x="49389" y="86"/>
                    <a:pt x="49177" y="107"/>
                  </a:cubicBezTo>
                  <a:cubicBezTo>
                    <a:pt x="48964" y="120"/>
                    <a:pt x="48752" y="142"/>
                    <a:pt x="48546" y="171"/>
                  </a:cubicBezTo>
                  <a:cubicBezTo>
                    <a:pt x="48342" y="192"/>
                    <a:pt x="48130" y="220"/>
                    <a:pt x="47918" y="241"/>
                  </a:cubicBezTo>
                  <a:cubicBezTo>
                    <a:pt x="47790" y="263"/>
                    <a:pt x="47663" y="284"/>
                    <a:pt x="47535" y="297"/>
                  </a:cubicBezTo>
                  <a:cubicBezTo>
                    <a:pt x="47351" y="326"/>
                    <a:pt x="47159" y="354"/>
                    <a:pt x="46976" y="390"/>
                  </a:cubicBezTo>
                  <a:cubicBezTo>
                    <a:pt x="46757" y="425"/>
                    <a:pt x="46544" y="467"/>
                    <a:pt x="46325" y="510"/>
                  </a:cubicBezTo>
                  <a:cubicBezTo>
                    <a:pt x="46113" y="553"/>
                    <a:pt x="45901" y="595"/>
                    <a:pt x="45681" y="644"/>
                  </a:cubicBezTo>
                  <a:cubicBezTo>
                    <a:pt x="45468" y="688"/>
                    <a:pt x="45255" y="737"/>
                    <a:pt x="45043" y="794"/>
                  </a:cubicBezTo>
                  <a:cubicBezTo>
                    <a:pt x="44831" y="843"/>
                    <a:pt x="44612" y="900"/>
                    <a:pt x="44399" y="956"/>
                  </a:cubicBezTo>
                  <a:cubicBezTo>
                    <a:pt x="44137" y="1027"/>
                    <a:pt x="43869" y="1104"/>
                    <a:pt x="43599" y="1183"/>
                  </a:cubicBezTo>
                  <a:cubicBezTo>
                    <a:pt x="43232" y="1296"/>
                    <a:pt x="42863" y="1409"/>
                    <a:pt x="42502" y="1537"/>
                  </a:cubicBezTo>
                  <a:cubicBezTo>
                    <a:pt x="42290" y="1608"/>
                    <a:pt x="42077" y="1685"/>
                    <a:pt x="41872" y="1763"/>
                  </a:cubicBezTo>
                  <a:cubicBezTo>
                    <a:pt x="41441" y="1918"/>
                    <a:pt x="41016" y="2088"/>
                    <a:pt x="40584" y="2265"/>
                  </a:cubicBezTo>
                  <a:cubicBezTo>
                    <a:pt x="40187" y="2435"/>
                    <a:pt x="39798" y="2606"/>
                    <a:pt x="39402" y="2789"/>
                  </a:cubicBezTo>
                  <a:cubicBezTo>
                    <a:pt x="37583" y="3651"/>
                    <a:pt x="35841" y="4662"/>
                    <a:pt x="34192" y="5812"/>
                  </a:cubicBezTo>
                  <a:cubicBezTo>
                    <a:pt x="34001" y="5940"/>
                    <a:pt x="33809" y="6075"/>
                    <a:pt x="33626" y="6208"/>
                  </a:cubicBezTo>
                  <a:cubicBezTo>
                    <a:pt x="33434" y="6343"/>
                    <a:pt x="33250" y="6478"/>
                    <a:pt x="33066" y="6619"/>
                  </a:cubicBezTo>
                  <a:cubicBezTo>
                    <a:pt x="31572" y="7724"/>
                    <a:pt x="30114" y="8970"/>
                    <a:pt x="28691" y="10336"/>
                  </a:cubicBezTo>
                  <a:cubicBezTo>
                    <a:pt x="28514" y="10506"/>
                    <a:pt x="28337" y="10676"/>
                    <a:pt x="28160" y="10852"/>
                  </a:cubicBezTo>
                  <a:lnTo>
                    <a:pt x="27629" y="11384"/>
                  </a:lnTo>
                  <a:cubicBezTo>
                    <a:pt x="27452" y="11561"/>
                    <a:pt x="27275" y="11738"/>
                    <a:pt x="27105" y="11922"/>
                  </a:cubicBezTo>
                  <a:cubicBezTo>
                    <a:pt x="26751" y="12282"/>
                    <a:pt x="26411" y="12658"/>
                    <a:pt x="26065" y="13034"/>
                  </a:cubicBezTo>
                  <a:cubicBezTo>
                    <a:pt x="25711" y="13430"/>
                    <a:pt x="25357" y="13833"/>
                    <a:pt x="25004" y="14244"/>
                  </a:cubicBezTo>
                  <a:cubicBezTo>
                    <a:pt x="24345" y="15008"/>
                    <a:pt x="23693" y="15807"/>
                    <a:pt x="23049" y="16629"/>
                  </a:cubicBezTo>
                  <a:cubicBezTo>
                    <a:pt x="22561" y="17273"/>
                    <a:pt x="22065" y="17924"/>
                    <a:pt x="21583" y="18597"/>
                  </a:cubicBezTo>
                  <a:cubicBezTo>
                    <a:pt x="21428" y="18817"/>
                    <a:pt x="21265" y="19044"/>
                    <a:pt x="21110" y="19263"/>
                  </a:cubicBezTo>
                  <a:cubicBezTo>
                    <a:pt x="20946" y="19490"/>
                    <a:pt x="20791" y="19716"/>
                    <a:pt x="20635" y="19943"/>
                  </a:cubicBezTo>
                  <a:cubicBezTo>
                    <a:pt x="20557" y="20050"/>
                    <a:pt x="20486" y="20156"/>
                    <a:pt x="20416" y="20262"/>
                  </a:cubicBezTo>
                  <a:cubicBezTo>
                    <a:pt x="20176" y="20616"/>
                    <a:pt x="19935" y="20977"/>
                    <a:pt x="19701" y="21339"/>
                  </a:cubicBezTo>
                  <a:cubicBezTo>
                    <a:pt x="19389" y="21811"/>
                    <a:pt x="19086" y="22286"/>
                    <a:pt x="18781" y="22768"/>
                  </a:cubicBezTo>
                  <a:cubicBezTo>
                    <a:pt x="18477" y="23256"/>
                    <a:pt x="18179" y="23743"/>
                    <a:pt x="17881" y="24239"/>
                  </a:cubicBezTo>
                  <a:cubicBezTo>
                    <a:pt x="17436" y="24983"/>
                    <a:pt x="16997" y="25748"/>
                    <a:pt x="16565" y="26519"/>
                  </a:cubicBezTo>
                  <a:cubicBezTo>
                    <a:pt x="16134" y="27298"/>
                    <a:pt x="15701" y="28084"/>
                    <a:pt x="15283" y="28884"/>
                  </a:cubicBezTo>
                  <a:cubicBezTo>
                    <a:pt x="15079" y="29287"/>
                    <a:pt x="14867" y="29691"/>
                    <a:pt x="14668" y="30095"/>
                  </a:cubicBezTo>
                  <a:cubicBezTo>
                    <a:pt x="14456" y="30498"/>
                    <a:pt x="14257" y="30901"/>
                    <a:pt x="14060" y="31312"/>
                  </a:cubicBezTo>
                  <a:cubicBezTo>
                    <a:pt x="13790" y="31871"/>
                    <a:pt x="13522" y="32438"/>
                    <a:pt x="13253" y="33011"/>
                  </a:cubicBezTo>
                  <a:cubicBezTo>
                    <a:pt x="12990" y="33578"/>
                    <a:pt x="12729" y="34144"/>
                    <a:pt x="12474" y="34724"/>
                  </a:cubicBezTo>
                  <a:cubicBezTo>
                    <a:pt x="12218" y="35298"/>
                    <a:pt x="11964" y="35878"/>
                    <a:pt x="11716" y="36466"/>
                  </a:cubicBezTo>
                  <a:cubicBezTo>
                    <a:pt x="11214" y="37641"/>
                    <a:pt x="10732" y="38837"/>
                    <a:pt x="10258" y="40055"/>
                  </a:cubicBezTo>
                  <a:cubicBezTo>
                    <a:pt x="10023" y="40664"/>
                    <a:pt x="9790" y="41280"/>
                    <a:pt x="9564" y="41897"/>
                  </a:cubicBezTo>
                  <a:lnTo>
                    <a:pt x="9564" y="41910"/>
                  </a:lnTo>
                  <a:cubicBezTo>
                    <a:pt x="9330" y="42527"/>
                    <a:pt x="9111" y="43150"/>
                    <a:pt x="8892" y="43779"/>
                  </a:cubicBezTo>
                  <a:cubicBezTo>
                    <a:pt x="8666" y="44409"/>
                    <a:pt x="8452" y="45039"/>
                    <a:pt x="8240" y="45676"/>
                  </a:cubicBezTo>
                  <a:cubicBezTo>
                    <a:pt x="8234" y="45682"/>
                    <a:pt x="8232" y="45690"/>
                    <a:pt x="8233" y="45698"/>
                  </a:cubicBezTo>
                  <a:cubicBezTo>
                    <a:pt x="8021" y="46335"/>
                    <a:pt x="7808" y="46979"/>
                    <a:pt x="7604" y="47624"/>
                  </a:cubicBezTo>
                  <a:cubicBezTo>
                    <a:pt x="7399" y="48274"/>
                    <a:pt x="7193" y="48933"/>
                    <a:pt x="6995" y="49590"/>
                  </a:cubicBezTo>
                  <a:cubicBezTo>
                    <a:pt x="6826" y="50158"/>
                    <a:pt x="6663" y="50717"/>
                    <a:pt x="6492" y="51290"/>
                  </a:cubicBezTo>
                  <a:cubicBezTo>
                    <a:pt x="6245" y="52146"/>
                    <a:pt x="6004" y="53011"/>
                    <a:pt x="5778" y="53889"/>
                  </a:cubicBezTo>
                  <a:cubicBezTo>
                    <a:pt x="5615" y="54475"/>
                    <a:pt x="5458" y="55070"/>
                    <a:pt x="5310" y="55665"/>
                  </a:cubicBezTo>
                  <a:cubicBezTo>
                    <a:pt x="5134" y="56352"/>
                    <a:pt x="4964" y="57045"/>
                    <a:pt x="4794" y="57747"/>
                  </a:cubicBezTo>
                  <a:cubicBezTo>
                    <a:pt x="4624" y="58440"/>
                    <a:pt x="4460" y="59141"/>
                    <a:pt x="4305" y="59848"/>
                  </a:cubicBezTo>
                  <a:cubicBezTo>
                    <a:pt x="4135" y="60600"/>
                    <a:pt x="3965" y="61350"/>
                    <a:pt x="3810" y="62106"/>
                  </a:cubicBezTo>
                  <a:cubicBezTo>
                    <a:pt x="3519" y="63492"/>
                    <a:pt x="3242" y="64896"/>
                    <a:pt x="2981" y="66319"/>
                  </a:cubicBezTo>
                  <a:cubicBezTo>
                    <a:pt x="2846" y="67048"/>
                    <a:pt x="2711" y="67785"/>
                    <a:pt x="2592" y="68521"/>
                  </a:cubicBezTo>
                  <a:cubicBezTo>
                    <a:pt x="2464" y="69257"/>
                    <a:pt x="2344" y="70000"/>
                    <a:pt x="2224" y="70743"/>
                  </a:cubicBezTo>
                  <a:cubicBezTo>
                    <a:pt x="1756" y="73731"/>
                    <a:pt x="1353" y="76775"/>
                    <a:pt x="1035" y="79869"/>
                  </a:cubicBezTo>
                  <a:cubicBezTo>
                    <a:pt x="885" y="81297"/>
                    <a:pt x="752" y="82735"/>
                    <a:pt x="631" y="84187"/>
                  </a:cubicBezTo>
                  <a:cubicBezTo>
                    <a:pt x="553" y="85094"/>
                    <a:pt x="489" y="86006"/>
                    <a:pt x="432" y="86919"/>
                  </a:cubicBezTo>
                  <a:cubicBezTo>
                    <a:pt x="324" y="88427"/>
                    <a:pt x="241" y="89942"/>
                    <a:pt x="185" y="91465"/>
                  </a:cubicBezTo>
                  <a:cubicBezTo>
                    <a:pt x="170" y="91585"/>
                    <a:pt x="170" y="91696"/>
                    <a:pt x="164" y="91819"/>
                  </a:cubicBezTo>
                  <a:cubicBezTo>
                    <a:pt x="135" y="92582"/>
                    <a:pt x="113" y="93347"/>
                    <a:pt x="86" y="94119"/>
                  </a:cubicBezTo>
                  <a:cubicBezTo>
                    <a:pt x="34" y="95733"/>
                    <a:pt x="9" y="97361"/>
                    <a:pt x="9" y="99003"/>
                  </a:cubicBezTo>
                  <a:cubicBezTo>
                    <a:pt x="0" y="99273"/>
                    <a:pt x="0" y="99549"/>
                    <a:pt x="0" y="99817"/>
                  </a:cubicBezTo>
                  <a:lnTo>
                    <a:pt x="518" y="99817"/>
                  </a:lnTo>
                  <a:lnTo>
                    <a:pt x="518" y="99519"/>
                  </a:lnTo>
                  <a:cubicBezTo>
                    <a:pt x="516" y="99372"/>
                    <a:pt x="455" y="99232"/>
                    <a:pt x="347" y="99131"/>
                  </a:cubicBezTo>
                  <a:cubicBezTo>
                    <a:pt x="3327" y="96158"/>
                    <a:pt x="25117" y="93857"/>
                    <a:pt x="51557" y="93857"/>
                  </a:cubicBezTo>
                  <a:cubicBezTo>
                    <a:pt x="78026" y="93857"/>
                    <a:pt x="99824" y="96164"/>
                    <a:pt x="102776" y="99137"/>
                  </a:cubicBezTo>
                  <a:cubicBezTo>
                    <a:pt x="102667" y="99235"/>
                    <a:pt x="102606" y="99374"/>
                    <a:pt x="102606" y="99519"/>
                  </a:cubicBezTo>
                  <a:lnTo>
                    <a:pt x="102606" y="99816"/>
                  </a:lnTo>
                  <a:lnTo>
                    <a:pt x="103123" y="99816"/>
                  </a:lnTo>
                  <a:cubicBezTo>
                    <a:pt x="103123" y="99549"/>
                    <a:pt x="103123" y="99272"/>
                    <a:pt x="103112" y="99002"/>
                  </a:cubicBezTo>
                  <a:cubicBezTo>
                    <a:pt x="102900" y="46362"/>
                    <a:pt x="81634" y="3434"/>
                    <a:pt x="54818" y="192"/>
                  </a:cubicBezTo>
                  <a:cubicBezTo>
                    <a:pt x="53982" y="92"/>
                    <a:pt x="53140" y="36"/>
                    <a:pt x="52299" y="7"/>
                  </a:cubicBezTo>
                  <a:lnTo>
                    <a:pt x="52227" y="7"/>
                  </a:lnTo>
                  <a:cubicBezTo>
                    <a:pt x="52007" y="1"/>
                    <a:pt x="51781" y="1"/>
                    <a:pt x="51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1212675" y="2785325"/>
              <a:ext cx="26525" cy="41575"/>
            </a:xfrm>
            <a:custGeom>
              <a:avLst/>
              <a:gdLst/>
              <a:ahLst/>
              <a:cxnLst/>
              <a:rect l="l" t="t" r="r" b="b"/>
              <a:pathLst>
                <a:path w="1061" h="1663" extrusionOk="0">
                  <a:moveTo>
                    <a:pt x="524" y="0"/>
                  </a:moveTo>
                  <a:cubicBezTo>
                    <a:pt x="236" y="0"/>
                    <a:pt x="1" y="234"/>
                    <a:pt x="2" y="523"/>
                  </a:cubicBezTo>
                  <a:lnTo>
                    <a:pt x="2" y="1133"/>
                  </a:lnTo>
                  <a:cubicBezTo>
                    <a:pt x="1" y="1424"/>
                    <a:pt x="236" y="1662"/>
                    <a:pt x="529" y="1662"/>
                  </a:cubicBezTo>
                  <a:cubicBezTo>
                    <a:pt x="530" y="1662"/>
                    <a:pt x="531" y="1662"/>
                    <a:pt x="531" y="1662"/>
                  </a:cubicBezTo>
                  <a:cubicBezTo>
                    <a:pt x="535" y="1662"/>
                    <a:pt x="538" y="1662"/>
                    <a:pt x="541" y="1662"/>
                  </a:cubicBezTo>
                  <a:cubicBezTo>
                    <a:pt x="557" y="1662"/>
                    <a:pt x="573" y="1660"/>
                    <a:pt x="589" y="1655"/>
                  </a:cubicBezTo>
                  <a:cubicBezTo>
                    <a:pt x="850" y="1634"/>
                    <a:pt x="1061" y="1401"/>
                    <a:pt x="1061" y="1133"/>
                  </a:cubicBezTo>
                  <a:lnTo>
                    <a:pt x="1061" y="523"/>
                  </a:lnTo>
                  <a:cubicBezTo>
                    <a:pt x="1061" y="486"/>
                    <a:pt x="1053" y="451"/>
                    <a:pt x="1053" y="414"/>
                  </a:cubicBezTo>
                  <a:cubicBezTo>
                    <a:pt x="1009" y="219"/>
                    <a:pt x="851" y="59"/>
                    <a:pt x="647" y="8"/>
                  </a:cubicBezTo>
                  <a:cubicBezTo>
                    <a:pt x="610" y="8"/>
                    <a:pt x="567" y="0"/>
                    <a:pt x="531" y="0"/>
                  </a:cubicBezTo>
                  <a:cubicBezTo>
                    <a:pt x="529" y="0"/>
                    <a:pt x="527" y="0"/>
                    <a:pt x="5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417525" y="2877800"/>
              <a:ext cx="26700" cy="41750"/>
            </a:xfrm>
            <a:custGeom>
              <a:avLst/>
              <a:gdLst/>
              <a:ahLst/>
              <a:cxnLst/>
              <a:rect l="l" t="t" r="r" b="b"/>
              <a:pathLst>
                <a:path w="1068" h="1670" extrusionOk="0">
                  <a:moveTo>
                    <a:pt x="532" y="1"/>
                  </a:moveTo>
                  <a:cubicBezTo>
                    <a:pt x="449" y="1"/>
                    <a:pt x="368" y="21"/>
                    <a:pt x="293" y="59"/>
                  </a:cubicBezTo>
                  <a:lnTo>
                    <a:pt x="293" y="66"/>
                  </a:lnTo>
                  <a:cubicBezTo>
                    <a:pt x="115" y="150"/>
                    <a:pt x="2" y="331"/>
                    <a:pt x="3" y="530"/>
                  </a:cubicBezTo>
                  <a:lnTo>
                    <a:pt x="3" y="1140"/>
                  </a:lnTo>
                  <a:cubicBezTo>
                    <a:pt x="0" y="1337"/>
                    <a:pt x="115" y="1518"/>
                    <a:pt x="293" y="1604"/>
                  </a:cubicBezTo>
                  <a:lnTo>
                    <a:pt x="293" y="1611"/>
                  </a:lnTo>
                  <a:cubicBezTo>
                    <a:pt x="366" y="1649"/>
                    <a:pt x="449" y="1669"/>
                    <a:pt x="532" y="1669"/>
                  </a:cubicBezTo>
                  <a:cubicBezTo>
                    <a:pt x="536" y="1669"/>
                    <a:pt x="539" y="1669"/>
                    <a:pt x="542" y="1669"/>
                  </a:cubicBezTo>
                  <a:cubicBezTo>
                    <a:pt x="833" y="1669"/>
                    <a:pt x="1067" y="1430"/>
                    <a:pt x="1062" y="1140"/>
                  </a:cubicBezTo>
                  <a:lnTo>
                    <a:pt x="1062" y="530"/>
                  </a:lnTo>
                  <a:cubicBezTo>
                    <a:pt x="1060" y="379"/>
                    <a:pt x="998" y="235"/>
                    <a:pt x="888" y="130"/>
                  </a:cubicBezTo>
                  <a:cubicBezTo>
                    <a:pt x="791" y="47"/>
                    <a:pt x="667" y="1"/>
                    <a:pt x="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4995650" y="2877800"/>
              <a:ext cx="26525" cy="41750"/>
            </a:xfrm>
            <a:custGeom>
              <a:avLst/>
              <a:gdLst/>
              <a:ahLst/>
              <a:cxnLst/>
              <a:rect l="l" t="t" r="r" b="b"/>
              <a:pathLst>
                <a:path w="1061" h="1670" extrusionOk="0">
                  <a:moveTo>
                    <a:pt x="537" y="0"/>
                  </a:moveTo>
                  <a:cubicBezTo>
                    <a:pt x="535" y="0"/>
                    <a:pt x="532" y="0"/>
                    <a:pt x="530" y="1"/>
                  </a:cubicBezTo>
                  <a:lnTo>
                    <a:pt x="522" y="1"/>
                  </a:lnTo>
                  <a:cubicBezTo>
                    <a:pt x="393" y="2"/>
                    <a:pt x="269" y="51"/>
                    <a:pt x="173" y="138"/>
                  </a:cubicBezTo>
                  <a:cubicBezTo>
                    <a:pt x="63" y="239"/>
                    <a:pt x="1" y="380"/>
                    <a:pt x="1" y="530"/>
                  </a:cubicBezTo>
                  <a:lnTo>
                    <a:pt x="1" y="1140"/>
                  </a:lnTo>
                  <a:cubicBezTo>
                    <a:pt x="1" y="1288"/>
                    <a:pt x="63" y="1430"/>
                    <a:pt x="173" y="1530"/>
                  </a:cubicBezTo>
                  <a:cubicBezTo>
                    <a:pt x="269" y="1619"/>
                    <a:pt x="395" y="1669"/>
                    <a:pt x="525" y="1669"/>
                  </a:cubicBezTo>
                  <a:cubicBezTo>
                    <a:pt x="527" y="1669"/>
                    <a:pt x="528" y="1669"/>
                    <a:pt x="530" y="1669"/>
                  </a:cubicBezTo>
                  <a:cubicBezTo>
                    <a:pt x="532" y="1669"/>
                    <a:pt x="535" y="1669"/>
                    <a:pt x="537" y="1669"/>
                  </a:cubicBezTo>
                  <a:cubicBezTo>
                    <a:pt x="619" y="1669"/>
                    <a:pt x="699" y="1646"/>
                    <a:pt x="770" y="1604"/>
                  </a:cubicBezTo>
                  <a:cubicBezTo>
                    <a:pt x="948" y="1518"/>
                    <a:pt x="1061" y="1337"/>
                    <a:pt x="1058" y="1140"/>
                  </a:cubicBezTo>
                  <a:lnTo>
                    <a:pt x="1058" y="530"/>
                  </a:lnTo>
                  <a:cubicBezTo>
                    <a:pt x="1061" y="333"/>
                    <a:pt x="948" y="152"/>
                    <a:pt x="770" y="66"/>
                  </a:cubicBezTo>
                  <a:cubicBezTo>
                    <a:pt x="699" y="24"/>
                    <a:pt x="619"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6194375" y="2783100"/>
              <a:ext cx="26350" cy="41550"/>
            </a:xfrm>
            <a:custGeom>
              <a:avLst/>
              <a:gdLst/>
              <a:ahLst/>
              <a:cxnLst/>
              <a:rect l="l" t="t" r="r" b="b"/>
              <a:pathLst>
                <a:path w="1054" h="1662" extrusionOk="0">
                  <a:moveTo>
                    <a:pt x="530" y="1"/>
                  </a:moveTo>
                  <a:cubicBezTo>
                    <a:pt x="483" y="2"/>
                    <a:pt x="437" y="6"/>
                    <a:pt x="391" y="14"/>
                  </a:cubicBezTo>
                  <a:lnTo>
                    <a:pt x="391" y="23"/>
                  </a:lnTo>
                  <a:cubicBezTo>
                    <a:pt x="161" y="82"/>
                    <a:pt x="0" y="291"/>
                    <a:pt x="0" y="529"/>
                  </a:cubicBezTo>
                  <a:lnTo>
                    <a:pt x="0" y="1132"/>
                  </a:lnTo>
                  <a:cubicBezTo>
                    <a:pt x="0" y="1408"/>
                    <a:pt x="195" y="1626"/>
                    <a:pt x="464" y="1653"/>
                  </a:cubicBezTo>
                  <a:cubicBezTo>
                    <a:pt x="482" y="1659"/>
                    <a:pt x="500" y="1662"/>
                    <a:pt x="519" y="1662"/>
                  </a:cubicBezTo>
                  <a:cubicBezTo>
                    <a:pt x="522" y="1662"/>
                    <a:pt x="526" y="1661"/>
                    <a:pt x="530" y="1661"/>
                  </a:cubicBezTo>
                  <a:cubicBezTo>
                    <a:pt x="819" y="1661"/>
                    <a:pt x="1052" y="1430"/>
                    <a:pt x="1052" y="1133"/>
                  </a:cubicBezTo>
                  <a:lnTo>
                    <a:pt x="1052" y="530"/>
                  </a:lnTo>
                  <a:cubicBezTo>
                    <a:pt x="1054" y="239"/>
                    <a:pt x="819" y="4"/>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3627900" y="401500"/>
              <a:ext cx="173700" cy="24350"/>
            </a:xfrm>
            <a:custGeom>
              <a:avLst/>
              <a:gdLst/>
              <a:ahLst/>
              <a:cxnLst/>
              <a:rect l="l" t="t" r="r" b="b"/>
              <a:pathLst>
                <a:path w="6948" h="974" extrusionOk="0">
                  <a:moveTo>
                    <a:pt x="3474" y="1"/>
                  </a:moveTo>
                  <a:cubicBezTo>
                    <a:pt x="1556" y="1"/>
                    <a:pt x="1" y="218"/>
                    <a:pt x="1" y="488"/>
                  </a:cubicBezTo>
                  <a:cubicBezTo>
                    <a:pt x="1" y="756"/>
                    <a:pt x="1556" y="974"/>
                    <a:pt x="3474" y="974"/>
                  </a:cubicBezTo>
                  <a:cubicBezTo>
                    <a:pt x="5392" y="974"/>
                    <a:pt x="6947" y="756"/>
                    <a:pt x="6947" y="488"/>
                  </a:cubicBezTo>
                  <a:cubicBezTo>
                    <a:pt x="6947" y="220"/>
                    <a:pt x="5392" y="1"/>
                    <a:pt x="3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3687400" y="238125"/>
              <a:ext cx="54650" cy="179600"/>
            </a:xfrm>
            <a:custGeom>
              <a:avLst/>
              <a:gdLst/>
              <a:ahLst/>
              <a:cxnLst/>
              <a:rect l="l" t="t" r="r" b="b"/>
              <a:pathLst>
                <a:path w="2186" h="7184" extrusionOk="0">
                  <a:moveTo>
                    <a:pt x="1086" y="0"/>
                  </a:moveTo>
                  <a:cubicBezTo>
                    <a:pt x="646" y="0"/>
                    <a:pt x="289" y="357"/>
                    <a:pt x="289" y="796"/>
                  </a:cubicBezTo>
                  <a:lnTo>
                    <a:pt x="1" y="6492"/>
                  </a:lnTo>
                  <a:cubicBezTo>
                    <a:pt x="1" y="6932"/>
                    <a:pt x="646" y="7183"/>
                    <a:pt x="1086" y="7183"/>
                  </a:cubicBezTo>
                  <a:cubicBezTo>
                    <a:pt x="1525" y="7183"/>
                    <a:pt x="2185" y="6952"/>
                    <a:pt x="2185" y="6512"/>
                  </a:cubicBezTo>
                  <a:lnTo>
                    <a:pt x="1882" y="796"/>
                  </a:lnTo>
                  <a:cubicBezTo>
                    <a:pt x="1882" y="357"/>
                    <a:pt x="1525" y="0"/>
                    <a:pt x="1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3719850" y="3030450"/>
              <a:ext cx="636400" cy="1036125"/>
            </a:xfrm>
            <a:custGeom>
              <a:avLst/>
              <a:gdLst/>
              <a:ahLst/>
              <a:cxnLst/>
              <a:rect l="l" t="t" r="r" b="b"/>
              <a:pathLst>
                <a:path w="25456" h="41445" extrusionOk="0">
                  <a:moveTo>
                    <a:pt x="11864" y="0"/>
                  </a:moveTo>
                  <a:cubicBezTo>
                    <a:pt x="5312" y="0"/>
                    <a:pt x="0" y="5313"/>
                    <a:pt x="0" y="11865"/>
                  </a:cubicBezTo>
                  <a:lnTo>
                    <a:pt x="0" y="41444"/>
                  </a:lnTo>
                  <a:cubicBezTo>
                    <a:pt x="25455" y="26103"/>
                    <a:pt x="23731" y="11865"/>
                    <a:pt x="23731" y="11865"/>
                  </a:cubicBezTo>
                  <a:cubicBezTo>
                    <a:pt x="23731" y="5313"/>
                    <a:pt x="18417" y="0"/>
                    <a:pt x="1186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024725" y="3226175"/>
              <a:ext cx="1395925" cy="622100"/>
            </a:xfrm>
            <a:custGeom>
              <a:avLst/>
              <a:gdLst/>
              <a:ahLst/>
              <a:cxnLst/>
              <a:rect l="l" t="t" r="r" b="b"/>
              <a:pathLst>
                <a:path w="55837" h="24884" extrusionOk="0">
                  <a:moveTo>
                    <a:pt x="35823" y="1"/>
                  </a:moveTo>
                  <a:lnTo>
                    <a:pt x="27712" y="21053"/>
                  </a:lnTo>
                  <a:lnTo>
                    <a:pt x="18664" y="6994"/>
                  </a:lnTo>
                  <a:lnTo>
                    <a:pt x="13146" y="12513"/>
                  </a:lnTo>
                  <a:lnTo>
                    <a:pt x="1" y="12513"/>
                  </a:lnTo>
                  <a:lnTo>
                    <a:pt x="1" y="14255"/>
                  </a:lnTo>
                  <a:lnTo>
                    <a:pt x="13867" y="14255"/>
                  </a:lnTo>
                  <a:lnTo>
                    <a:pt x="18368" y="9754"/>
                  </a:lnTo>
                  <a:lnTo>
                    <a:pt x="28104" y="24883"/>
                  </a:lnTo>
                  <a:lnTo>
                    <a:pt x="35771" y="4985"/>
                  </a:lnTo>
                  <a:lnTo>
                    <a:pt x="39251" y="14618"/>
                  </a:lnTo>
                  <a:lnTo>
                    <a:pt x="55836" y="14618"/>
                  </a:lnTo>
                  <a:lnTo>
                    <a:pt x="55836" y="12876"/>
                  </a:lnTo>
                  <a:lnTo>
                    <a:pt x="40475" y="12876"/>
                  </a:lnTo>
                  <a:lnTo>
                    <a:pt x="358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alpha val="16860"/>
          </a:srgbClr>
        </a:solidFill>
        <a:effectLst/>
      </p:bgPr>
    </p:bg>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73" name="Google Shape;173;p28"/>
          <p:cNvSpPr txBox="1">
            <a:spLocks noGrp="1"/>
          </p:cNvSpPr>
          <p:nvPr>
            <p:ph type="title" idx="2"/>
          </p:nvPr>
        </p:nvSpPr>
        <p:spPr>
          <a:xfrm>
            <a:off x="691533" y="2268868"/>
            <a:ext cx="1796100" cy="436200"/>
          </a:xfrm>
          <a:prstGeom prst="rect">
            <a:avLst/>
          </a:prstGeom>
        </p:spPr>
        <p:txBody>
          <a:bodyPr spcFirstLastPara="1" wrap="square" lIns="91425" tIns="91425" rIns="91425" bIns="91425" anchor="b" anchorCtr="0">
            <a:noAutofit/>
          </a:bodyPr>
          <a:lstStyle/>
          <a:p>
            <a:r>
              <a:rPr lang="en-ID" dirty="0"/>
              <a:t>Data</a:t>
            </a:r>
            <a:br>
              <a:rPr lang="en-ID" dirty="0"/>
            </a:br>
            <a:r>
              <a:rPr lang="en-ID" dirty="0"/>
              <a:t> process</a:t>
            </a:r>
          </a:p>
        </p:txBody>
      </p:sp>
      <p:sp>
        <p:nvSpPr>
          <p:cNvPr id="174" name="Google Shape;174;p28"/>
          <p:cNvSpPr/>
          <p:nvPr/>
        </p:nvSpPr>
        <p:spPr>
          <a:xfrm>
            <a:off x="1061883"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5" name="Google Shape;175;p28"/>
          <p:cNvSpPr/>
          <p:nvPr/>
        </p:nvSpPr>
        <p:spPr>
          <a:xfrm>
            <a:off x="3052125"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6" name="Google Shape;176;p28"/>
          <p:cNvSpPr/>
          <p:nvPr/>
        </p:nvSpPr>
        <p:spPr>
          <a:xfrm>
            <a:off x="5042236"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7" name="Google Shape;177;p28"/>
          <p:cNvSpPr/>
          <p:nvPr/>
        </p:nvSpPr>
        <p:spPr>
          <a:xfrm>
            <a:off x="7026717" y="31407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9" name="Google Shape;179;p28"/>
          <p:cNvSpPr txBox="1">
            <a:spLocks noGrp="1"/>
          </p:cNvSpPr>
          <p:nvPr>
            <p:ph type="title" idx="3"/>
          </p:nvPr>
        </p:nvSpPr>
        <p:spPr>
          <a:xfrm>
            <a:off x="1134613"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rPr>
              <a:t>01</a:t>
            </a:r>
            <a:endParaRPr dirty="0">
              <a:solidFill>
                <a:schemeClr val="accent4"/>
              </a:solidFill>
            </a:endParaRPr>
          </a:p>
        </p:txBody>
      </p:sp>
      <p:sp>
        <p:nvSpPr>
          <p:cNvPr id="180" name="Google Shape;180;p28"/>
          <p:cNvSpPr txBox="1">
            <a:spLocks noGrp="1"/>
          </p:cNvSpPr>
          <p:nvPr>
            <p:ph type="title" idx="4"/>
          </p:nvPr>
        </p:nvSpPr>
        <p:spPr>
          <a:xfrm>
            <a:off x="2679810" y="2268868"/>
            <a:ext cx="1796100" cy="436200"/>
          </a:xfrm>
          <a:prstGeom prst="rect">
            <a:avLst/>
          </a:prstGeom>
        </p:spPr>
        <p:txBody>
          <a:bodyPr spcFirstLastPara="1" wrap="square" lIns="91425" tIns="91425" rIns="91425" bIns="91425" anchor="b" anchorCtr="0">
            <a:noAutofit/>
          </a:bodyPr>
          <a:lstStyle/>
          <a:p>
            <a:r>
              <a:rPr lang="en-ID" dirty="0"/>
              <a:t>Goals &amp; </a:t>
            </a:r>
            <a:br>
              <a:rPr lang="en-ID" dirty="0"/>
            </a:br>
            <a:r>
              <a:rPr lang="en-ID" dirty="0"/>
              <a:t>solutions</a:t>
            </a:r>
            <a:endParaRPr dirty="0"/>
          </a:p>
        </p:txBody>
      </p:sp>
      <p:sp>
        <p:nvSpPr>
          <p:cNvPr id="182" name="Google Shape;182;p28"/>
          <p:cNvSpPr txBox="1">
            <a:spLocks noGrp="1"/>
          </p:cNvSpPr>
          <p:nvPr>
            <p:ph type="title" idx="6"/>
          </p:nvPr>
        </p:nvSpPr>
        <p:spPr>
          <a:xfrm>
            <a:off x="3122760"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02</a:t>
            </a:r>
            <a:endParaRPr>
              <a:solidFill>
                <a:schemeClr val="accent4"/>
              </a:solidFill>
            </a:endParaRPr>
          </a:p>
        </p:txBody>
      </p:sp>
      <p:sp>
        <p:nvSpPr>
          <p:cNvPr id="183" name="Google Shape;183;p28"/>
          <p:cNvSpPr txBox="1">
            <a:spLocks noGrp="1"/>
          </p:cNvSpPr>
          <p:nvPr>
            <p:ph type="title" idx="7"/>
          </p:nvPr>
        </p:nvSpPr>
        <p:spPr>
          <a:xfrm>
            <a:off x="4668087" y="2289420"/>
            <a:ext cx="1796100" cy="436200"/>
          </a:xfrm>
          <a:prstGeom prst="rect">
            <a:avLst/>
          </a:prstGeom>
        </p:spPr>
        <p:txBody>
          <a:bodyPr spcFirstLastPara="1" wrap="square" lIns="91425" tIns="91425" rIns="91425" bIns="91425" anchor="b" anchorCtr="0">
            <a:noAutofit/>
          </a:bodyPr>
          <a:lstStyle/>
          <a:p>
            <a:r>
              <a:rPr lang="en-ID" dirty="0"/>
              <a:t>Exploratory Data</a:t>
            </a:r>
            <a:br>
              <a:rPr lang="en-ID" dirty="0"/>
            </a:br>
            <a:r>
              <a:rPr lang="en-ID" dirty="0"/>
              <a:t>analysis</a:t>
            </a:r>
            <a:endParaRPr dirty="0"/>
          </a:p>
        </p:txBody>
      </p:sp>
      <p:sp>
        <p:nvSpPr>
          <p:cNvPr id="185" name="Google Shape;185;p28"/>
          <p:cNvSpPr txBox="1">
            <a:spLocks noGrp="1"/>
          </p:cNvSpPr>
          <p:nvPr>
            <p:ph type="title" idx="9"/>
          </p:nvPr>
        </p:nvSpPr>
        <p:spPr>
          <a:xfrm>
            <a:off x="5111182" y="3409060"/>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03</a:t>
            </a:r>
            <a:endParaRPr>
              <a:solidFill>
                <a:schemeClr val="accent4"/>
              </a:solidFill>
            </a:endParaRPr>
          </a:p>
        </p:txBody>
      </p:sp>
      <p:sp>
        <p:nvSpPr>
          <p:cNvPr id="186" name="Google Shape;186;p28"/>
          <p:cNvSpPr txBox="1">
            <a:spLocks noGrp="1"/>
          </p:cNvSpPr>
          <p:nvPr>
            <p:ph type="title" idx="13"/>
          </p:nvPr>
        </p:nvSpPr>
        <p:spPr>
          <a:xfrm>
            <a:off x="6656367" y="2050768"/>
            <a:ext cx="17961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conclusions</a:t>
            </a:r>
            <a:endParaRPr dirty="0"/>
          </a:p>
        </p:txBody>
      </p:sp>
      <p:sp>
        <p:nvSpPr>
          <p:cNvPr id="188" name="Google Shape;188;p28"/>
          <p:cNvSpPr txBox="1">
            <a:spLocks noGrp="1"/>
          </p:cNvSpPr>
          <p:nvPr>
            <p:ph type="title" idx="15"/>
          </p:nvPr>
        </p:nvSpPr>
        <p:spPr>
          <a:xfrm>
            <a:off x="7099467" y="3402835"/>
            <a:ext cx="9102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189" name="Google Shape;189;p28"/>
          <p:cNvSpPr/>
          <p:nvPr/>
        </p:nvSpPr>
        <p:spPr>
          <a:xfrm>
            <a:off x="-14372312" y="4964116"/>
            <a:ext cx="1893418" cy="215479"/>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rgbClr val="ECE9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6"/>
        <p:cNvGrpSpPr/>
        <p:nvPr/>
      </p:nvGrpSpPr>
      <p:grpSpPr>
        <a:xfrm>
          <a:off x="0" y="0"/>
          <a:ext cx="0" cy="0"/>
          <a:chOff x="0" y="0"/>
          <a:chExt cx="0" cy="0"/>
        </a:xfrm>
      </p:grpSpPr>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D</a:t>
            </a:r>
            <a:r>
              <a:rPr lang="en" dirty="0"/>
              <a:t>ata process</a:t>
            </a:r>
            <a:endParaRPr dirty="0"/>
          </a:p>
        </p:txBody>
      </p:sp>
      <p:grpSp>
        <p:nvGrpSpPr>
          <p:cNvPr id="2" name="Google Shape;1842;p49">
            <a:extLst>
              <a:ext uri="{FF2B5EF4-FFF2-40B4-BE49-F238E27FC236}">
                <a16:creationId xmlns:a16="http://schemas.microsoft.com/office/drawing/2014/main" id="{77BECFBE-8C6C-5EB1-1C23-5ED341A423B4}"/>
              </a:ext>
            </a:extLst>
          </p:cNvPr>
          <p:cNvGrpSpPr/>
          <p:nvPr/>
        </p:nvGrpSpPr>
        <p:grpSpPr>
          <a:xfrm>
            <a:off x="4274844" y="1040524"/>
            <a:ext cx="3863256" cy="3176752"/>
            <a:chOff x="830125" y="238125"/>
            <a:chExt cx="5449750" cy="5079350"/>
          </a:xfrm>
        </p:grpSpPr>
        <p:sp>
          <p:nvSpPr>
            <p:cNvPr id="3" name="Google Shape;1843;p49">
              <a:extLst>
                <a:ext uri="{FF2B5EF4-FFF2-40B4-BE49-F238E27FC236}">
                  <a16:creationId xmlns:a16="http://schemas.microsoft.com/office/drawing/2014/main" id="{FCC92135-D758-1749-6B5B-4C65DE19E232}"/>
                </a:ext>
              </a:extLst>
            </p:cNvPr>
            <p:cNvSpPr/>
            <p:nvPr/>
          </p:nvSpPr>
          <p:spPr>
            <a:xfrm>
              <a:off x="830125" y="1704950"/>
              <a:ext cx="1198225" cy="1721625"/>
            </a:xfrm>
            <a:custGeom>
              <a:avLst/>
              <a:gdLst/>
              <a:ahLst/>
              <a:cxnLst/>
              <a:rect l="l" t="t" r="r" b="b"/>
              <a:pathLst>
                <a:path w="47929" h="68865" extrusionOk="0">
                  <a:moveTo>
                    <a:pt x="22509" y="0"/>
                  </a:moveTo>
                  <a:cubicBezTo>
                    <a:pt x="21558" y="0"/>
                    <a:pt x="20591" y="146"/>
                    <a:pt x="19638" y="453"/>
                  </a:cubicBezTo>
                  <a:lnTo>
                    <a:pt x="16004" y="1625"/>
                  </a:lnTo>
                  <a:cubicBezTo>
                    <a:pt x="15591" y="1757"/>
                    <a:pt x="15365" y="2200"/>
                    <a:pt x="15499" y="2611"/>
                  </a:cubicBezTo>
                  <a:cubicBezTo>
                    <a:pt x="15606" y="2944"/>
                    <a:pt x="15913" y="3155"/>
                    <a:pt x="16245" y="3155"/>
                  </a:cubicBezTo>
                  <a:cubicBezTo>
                    <a:pt x="16324" y="3155"/>
                    <a:pt x="16405" y="3143"/>
                    <a:pt x="16485" y="3117"/>
                  </a:cubicBezTo>
                  <a:lnTo>
                    <a:pt x="20119" y="1946"/>
                  </a:lnTo>
                  <a:cubicBezTo>
                    <a:pt x="20913" y="1690"/>
                    <a:pt x="21719" y="1569"/>
                    <a:pt x="22511" y="1569"/>
                  </a:cubicBezTo>
                  <a:cubicBezTo>
                    <a:pt x="25812" y="1569"/>
                    <a:pt x="28885" y="3678"/>
                    <a:pt x="29951" y="6985"/>
                  </a:cubicBezTo>
                  <a:lnTo>
                    <a:pt x="44850" y="53219"/>
                  </a:lnTo>
                  <a:cubicBezTo>
                    <a:pt x="46172" y="57320"/>
                    <a:pt x="43910" y="61730"/>
                    <a:pt x="39811" y="63051"/>
                  </a:cubicBezTo>
                  <a:lnTo>
                    <a:pt x="27810" y="66919"/>
                  </a:lnTo>
                  <a:cubicBezTo>
                    <a:pt x="27017" y="67175"/>
                    <a:pt x="26211" y="67297"/>
                    <a:pt x="25419" y="67297"/>
                  </a:cubicBezTo>
                  <a:cubicBezTo>
                    <a:pt x="22120" y="67297"/>
                    <a:pt x="19045" y="65187"/>
                    <a:pt x="17980" y="61879"/>
                  </a:cubicBezTo>
                  <a:lnTo>
                    <a:pt x="3080" y="15645"/>
                  </a:lnTo>
                  <a:cubicBezTo>
                    <a:pt x="1759" y="11545"/>
                    <a:pt x="4019" y="7134"/>
                    <a:pt x="8119" y="5813"/>
                  </a:cubicBezTo>
                  <a:lnTo>
                    <a:pt x="11753" y="4642"/>
                  </a:lnTo>
                  <a:cubicBezTo>
                    <a:pt x="12166" y="4509"/>
                    <a:pt x="12392" y="4067"/>
                    <a:pt x="12258" y="3655"/>
                  </a:cubicBezTo>
                  <a:cubicBezTo>
                    <a:pt x="12151" y="3323"/>
                    <a:pt x="11844" y="3111"/>
                    <a:pt x="11512" y="3111"/>
                  </a:cubicBezTo>
                  <a:cubicBezTo>
                    <a:pt x="11433" y="3111"/>
                    <a:pt x="11352" y="3123"/>
                    <a:pt x="11272" y="3149"/>
                  </a:cubicBezTo>
                  <a:lnTo>
                    <a:pt x="7638" y="4320"/>
                  </a:lnTo>
                  <a:cubicBezTo>
                    <a:pt x="2715" y="5907"/>
                    <a:pt x="1" y="11202"/>
                    <a:pt x="1587" y="16126"/>
                  </a:cubicBezTo>
                  <a:lnTo>
                    <a:pt x="16487" y="62360"/>
                  </a:lnTo>
                  <a:cubicBezTo>
                    <a:pt x="17766" y="66331"/>
                    <a:pt x="21459" y="68865"/>
                    <a:pt x="25422" y="68865"/>
                  </a:cubicBezTo>
                  <a:cubicBezTo>
                    <a:pt x="26373" y="68865"/>
                    <a:pt x="27339" y="68719"/>
                    <a:pt x="28291" y="68412"/>
                  </a:cubicBezTo>
                  <a:lnTo>
                    <a:pt x="40291" y="64544"/>
                  </a:lnTo>
                  <a:cubicBezTo>
                    <a:pt x="45214" y="62958"/>
                    <a:pt x="47929" y="57661"/>
                    <a:pt x="46342" y="52738"/>
                  </a:cubicBezTo>
                  <a:lnTo>
                    <a:pt x="31443" y="6504"/>
                  </a:lnTo>
                  <a:cubicBezTo>
                    <a:pt x="30163" y="2534"/>
                    <a:pt x="26472" y="0"/>
                    <a:pt x="2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45;p49">
              <a:extLst>
                <a:ext uri="{FF2B5EF4-FFF2-40B4-BE49-F238E27FC236}">
                  <a16:creationId xmlns:a16="http://schemas.microsoft.com/office/drawing/2014/main" id="{8E137A1E-9287-A1C6-449F-ACACD0F71D1C}"/>
                </a:ext>
              </a:extLst>
            </p:cNvPr>
            <p:cNvSpPr/>
            <p:nvPr/>
          </p:nvSpPr>
          <p:spPr>
            <a:xfrm>
              <a:off x="1032600" y="1761450"/>
              <a:ext cx="115275" cy="99550"/>
            </a:xfrm>
            <a:custGeom>
              <a:avLst/>
              <a:gdLst/>
              <a:ahLst/>
              <a:cxnLst/>
              <a:rect l="l" t="t" r="r" b="b"/>
              <a:pathLst>
                <a:path w="4611" h="3982" extrusionOk="0">
                  <a:moveTo>
                    <a:pt x="3714" y="1"/>
                  </a:moveTo>
                  <a:lnTo>
                    <a:pt x="1" y="1197"/>
                  </a:lnTo>
                  <a:lnTo>
                    <a:pt x="898" y="3982"/>
                  </a:lnTo>
                  <a:lnTo>
                    <a:pt x="4611" y="2785"/>
                  </a:lnTo>
                  <a:lnTo>
                    <a:pt x="37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46;p49">
              <a:extLst>
                <a:ext uri="{FF2B5EF4-FFF2-40B4-BE49-F238E27FC236}">
                  <a16:creationId xmlns:a16="http://schemas.microsoft.com/office/drawing/2014/main" id="{9529245E-76DE-E733-C668-69D878831D01}"/>
                </a:ext>
              </a:extLst>
            </p:cNvPr>
            <p:cNvSpPr/>
            <p:nvPr/>
          </p:nvSpPr>
          <p:spPr>
            <a:xfrm>
              <a:off x="1206925" y="1705275"/>
              <a:ext cx="115250" cy="99575"/>
            </a:xfrm>
            <a:custGeom>
              <a:avLst/>
              <a:gdLst/>
              <a:ahLst/>
              <a:cxnLst/>
              <a:rect l="l" t="t" r="r" b="b"/>
              <a:pathLst>
                <a:path w="4610" h="3983" extrusionOk="0">
                  <a:moveTo>
                    <a:pt x="3712" y="1"/>
                  </a:moveTo>
                  <a:lnTo>
                    <a:pt x="1" y="1197"/>
                  </a:lnTo>
                  <a:lnTo>
                    <a:pt x="898" y="3982"/>
                  </a:lnTo>
                  <a:lnTo>
                    <a:pt x="4609" y="2786"/>
                  </a:lnTo>
                  <a:lnTo>
                    <a:pt x="37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47;p49">
              <a:extLst>
                <a:ext uri="{FF2B5EF4-FFF2-40B4-BE49-F238E27FC236}">
                  <a16:creationId xmlns:a16="http://schemas.microsoft.com/office/drawing/2014/main" id="{741D8334-13D4-D086-5823-D5855DEE1B91}"/>
                </a:ext>
              </a:extLst>
            </p:cNvPr>
            <p:cNvSpPr/>
            <p:nvPr/>
          </p:nvSpPr>
          <p:spPr>
            <a:xfrm>
              <a:off x="1072900" y="1734425"/>
              <a:ext cx="130250" cy="123725"/>
            </a:xfrm>
            <a:custGeom>
              <a:avLst/>
              <a:gdLst/>
              <a:ahLst/>
              <a:cxnLst/>
              <a:rect l="l" t="t" r="r" b="b"/>
              <a:pathLst>
                <a:path w="5210" h="4949" extrusionOk="0">
                  <a:moveTo>
                    <a:pt x="2548" y="0"/>
                  </a:moveTo>
                  <a:cubicBezTo>
                    <a:pt x="2297" y="0"/>
                    <a:pt x="2042" y="39"/>
                    <a:pt x="1790" y="119"/>
                  </a:cubicBezTo>
                  <a:cubicBezTo>
                    <a:pt x="838" y="426"/>
                    <a:pt x="163" y="1277"/>
                    <a:pt x="83" y="2274"/>
                  </a:cubicBezTo>
                  <a:cubicBezTo>
                    <a:pt x="1" y="3272"/>
                    <a:pt x="530" y="4220"/>
                    <a:pt x="1419" y="4675"/>
                  </a:cubicBezTo>
                  <a:cubicBezTo>
                    <a:pt x="1776" y="4859"/>
                    <a:pt x="2163" y="4949"/>
                    <a:pt x="2548" y="4949"/>
                  </a:cubicBezTo>
                  <a:cubicBezTo>
                    <a:pt x="3123" y="4949"/>
                    <a:pt x="3693" y="4748"/>
                    <a:pt x="4150" y="4360"/>
                  </a:cubicBezTo>
                  <a:cubicBezTo>
                    <a:pt x="4913" y="3711"/>
                    <a:pt x="5210" y="2667"/>
                    <a:pt x="4903" y="1715"/>
                  </a:cubicBezTo>
                  <a:cubicBezTo>
                    <a:pt x="4565" y="667"/>
                    <a:pt x="3594" y="0"/>
                    <a:pt x="2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50;p49">
              <a:extLst>
                <a:ext uri="{FF2B5EF4-FFF2-40B4-BE49-F238E27FC236}">
                  <a16:creationId xmlns:a16="http://schemas.microsoft.com/office/drawing/2014/main" id="{BC97D6D4-1621-53CC-A170-81FD8EA709D3}"/>
                </a:ext>
              </a:extLst>
            </p:cNvPr>
            <p:cNvSpPr/>
            <p:nvPr/>
          </p:nvSpPr>
          <p:spPr>
            <a:xfrm>
              <a:off x="2522825" y="2341550"/>
              <a:ext cx="456600" cy="407350"/>
            </a:xfrm>
            <a:custGeom>
              <a:avLst/>
              <a:gdLst/>
              <a:ahLst/>
              <a:cxnLst/>
              <a:rect l="l" t="t" r="r" b="b"/>
              <a:pathLst>
                <a:path w="18264" h="16294" extrusionOk="0">
                  <a:moveTo>
                    <a:pt x="9134" y="0"/>
                  </a:moveTo>
                  <a:cubicBezTo>
                    <a:pt x="8306" y="0"/>
                    <a:pt x="7465" y="128"/>
                    <a:pt x="6634" y="396"/>
                  </a:cubicBezTo>
                  <a:cubicBezTo>
                    <a:pt x="2354" y="1777"/>
                    <a:pt x="1" y="6366"/>
                    <a:pt x="1381" y="10647"/>
                  </a:cubicBezTo>
                  <a:cubicBezTo>
                    <a:pt x="2491" y="14097"/>
                    <a:pt x="5688" y="16293"/>
                    <a:pt x="9129" y="16293"/>
                  </a:cubicBezTo>
                  <a:cubicBezTo>
                    <a:pt x="9957" y="16293"/>
                    <a:pt x="10799" y="16166"/>
                    <a:pt x="11630" y="15899"/>
                  </a:cubicBezTo>
                  <a:cubicBezTo>
                    <a:pt x="15910" y="14519"/>
                    <a:pt x="18263" y="9931"/>
                    <a:pt x="16883" y="5651"/>
                  </a:cubicBezTo>
                  <a:cubicBezTo>
                    <a:pt x="15771" y="2199"/>
                    <a:pt x="12574" y="0"/>
                    <a:pt x="9134"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51;p49">
              <a:extLst>
                <a:ext uri="{FF2B5EF4-FFF2-40B4-BE49-F238E27FC236}">
                  <a16:creationId xmlns:a16="http://schemas.microsoft.com/office/drawing/2014/main" id="{D2A48175-B5EB-974A-1806-05865D5DC3F4}"/>
                </a:ext>
              </a:extLst>
            </p:cNvPr>
            <p:cNvSpPr/>
            <p:nvPr/>
          </p:nvSpPr>
          <p:spPr>
            <a:xfrm>
              <a:off x="2718975" y="2582300"/>
              <a:ext cx="170175" cy="254425"/>
            </a:xfrm>
            <a:custGeom>
              <a:avLst/>
              <a:gdLst/>
              <a:ahLst/>
              <a:cxnLst/>
              <a:rect l="l" t="t" r="r" b="b"/>
              <a:pathLst>
                <a:path w="6807" h="10177" extrusionOk="0">
                  <a:moveTo>
                    <a:pt x="3936" y="0"/>
                  </a:moveTo>
                  <a:lnTo>
                    <a:pt x="1" y="1270"/>
                  </a:lnTo>
                  <a:lnTo>
                    <a:pt x="2871" y="10177"/>
                  </a:lnTo>
                  <a:lnTo>
                    <a:pt x="6807" y="8909"/>
                  </a:lnTo>
                  <a:lnTo>
                    <a:pt x="3936" y="0"/>
                  </a:ln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52;p49">
              <a:extLst>
                <a:ext uri="{FF2B5EF4-FFF2-40B4-BE49-F238E27FC236}">
                  <a16:creationId xmlns:a16="http://schemas.microsoft.com/office/drawing/2014/main" id="{35497B4A-05B6-BE2B-EA2E-26CC170947FF}"/>
                </a:ext>
              </a:extLst>
            </p:cNvPr>
            <p:cNvSpPr/>
            <p:nvPr/>
          </p:nvSpPr>
          <p:spPr>
            <a:xfrm>
              <a:off x="2628575" y="2435900"/>
              <a:ext cx="245100" cy="218650"/>
            </a:xfrm>
            <a:custGeom>
              <a:avLst/>
              <a:gdLst/>
              <a:ahLst/>
              <a:cxnLst/>
              <a:rect l="l" t="t" r="r" b="b"/>
              <a:pathLst>
                <a:path w="9804" h="8746" extrusionOk="0">
                  <a:moveTo>
                    <a:pt x="4903" y="1"/>
                  </a:moveTo>
                  <a:cubicBezTo>
                    <a:pt x="4458" y="1"/>
                    <a:pt x="4006" y="69"/>
                    <a:pt x="3560" y="213"/>
                  </a:cubicBezTo>
                  <a:cubicBezTo>
                    <a:pt x="1263" y="953"/>
                    <a:pt x="1" y="3416"/>
                    <a:pt x="741" y="5715"/>
                  </a:cubicBezTo>
                  <a:cubicBezTo>
                    <a:pt x="1337" y="7567"/>
                    <a:pt x="3053" y="8746"/>
                    <a:pt x="4900" y="8746"/>
                  </a:cubicBezTo>
                  <a:cubicBezTo>
                    <a:pt x="5344" y="8746"/>
                    <a:pt x="5796" y="8677"/>
                    <a:pt x="6242" y="8534"/>
                  </a:cubicBezTo>
                  <a:cubicBezTo>
                    <a:pt x="8541" y="7793"/>
                    <a:pt x="9803" y="5330"/>
                    <a:pt x="9063" y="3033"/>
                  </a:cubicBezTo>
                  <a:cubicBezTo>
                    <a:pt x="8466" y="1180"/>
                    <a:pt x="6750" y="1"/>
                    <a:pt x="4903" y="1"/>
                  </a:cubicBez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53;p49">
              <a:extLst>
                <a:ext uri="{FF2B5EF4-FFF2-40B4-BE49-F238E27FC236}">
                  <a16:creationId xmlns:a16="http://schemas.microsoft.com/office/drawing/2014/main" id="{5BB9C653-F156-0DA1-EBB4-EC4180EBF3FE}"/>
                </a:ext>
              </a:extLst>
            </p:cNvPr>
            <p:cNvSpPr/>
            <p:nvPr/>
          </p:nvSpPr>
          <p:spPr>
            <a:xfrm>
              <a:off x="2714700" y="2509850"/>
              <a:ext cx="74450" cy="70725"/>
            </a:xfrm>
            <a:custGeom>
              <a:avLst/>
              <a:gdLst/>
              <a:ahLst/>
              <a:cxnLst/>
              <a:rect l="l" t="t" r="r" b="b"/>
              <a:pathLst>
                <a:path w="2978" h="2829" extrusionOk="0">
                  <a:moveTo>
                    <a:pt x="1455" y="1"/>
                  </a:moveTo>
                  <a:cubicBezTo>
                    <a:pt x="1312" y="1"/>
                    <a:pt x="1166" y="23"/>
                    <a:pt x="1023" y="69"/>
                  </a:cubicBezTo>
                  <a:cubicBezTo>
                    <a:pt x="477" y="245"/>
                    <a:pt x="93" y="731"/>
                    <a:pt x="47" y="1301"/>
                  </a:cubicBezTo>
                  <a:cubicBezTo>
                    <a:pt x="1" y="1870"/>
                    <a:pt x="302" y="2413"/>
                    <a:pt x="811" y="2673"/>
                  </a:cubicBezTo>
                  <a:cubicBezTo>
                    <a:pt x="1015" y="2778"/>
                    <a:pt x="1236" y="2829"/>
                    <a:pt x="1456" y="2829"/>
                  </a:cubicBezTo>
                  <a:cubicBezTo>
                    <a:pt x="1785" y="2829"/>
                    <a:pt x="2111" y="2715"/>
                    <a:pt x="2373" y="2493"/>
                  </a:cubicBezTo>
                  <a:cubicBezTo>
                    <a:pt x="2808" y="2122"/>
                    <a:pt x="2977" y="1526"/>
                    <a:pt x="2803" y="982"/>
                  </a:cubicBezTo>
                  <a:cubicBezTo>
                    <a:pt x="2610" y="383"/>
                    <a:pt x="2054" y="1"/>
                    <a:pt x="1455" y="1"/>
                  </a:cubicBez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54;p49">
              <a:extLst>
                <a:ext uri="{FF2B5EF4-FFF2-40B4-BE49-F238E27FC236}">
                  <a16:creationId xmlns:a16="http://schemas.microsoft.com/office/drawing/2014/main" id="{59D812DC-3583-D649-3D4C-9A5395ACD6A7}"/>
                </a:ext>
              </a:extLst>
            </p:cNvPr>
            <p:cNvSpPr/>
            <p:nvPr/>
          </p:nvSpPr>
          <p:spPr>
            <a:xfrm>
              <a:off x="2183775" y="852475"/>
              <a:ext cx="2718875" cy="3825325"/>
            </a:xfrm>
            <a:custGeom>
              <a:avLst/>
              <a:gdLst/>
              <a:ahLst/>
              <a:cxnLst/>
              <a:rect l="l" t="t" r="r" b="b"/>
              <a:pathLst>
                <a:path w="108755" h="153013" extrusionOk="0">
                  <a:moveTo>
                    <a:pt x="9124" y="1"/>
                  </a:moveTo>
                  <a:cubicBezTo>
                    <a:pt x="4086" y="1"/>
                    <a:pt x="0" y="4085"/>
                    <a:pt x="0" y="9124"/>
                  </a:cubicBezTo>
                  <a:lnTo>
                    <a:pt x="0" y="143891"/>
                  </a:lnTo>
                  <a:cubicBezTo>
                    <a:pt x="0" y="148929"/>
                    <a:pt x="4086" y="153012"/>
                    <a:pt x="9124" y="153012"/>
                  </a:cubicBezTo>
                  <a:lnTo>
                    <a:pt x="99630" y="153012"/>
                  </a:lnTo>
                  <a:cubicBezTo>
                    <a:pt x="104671" y="153012"/>
                    <a:pt x="108755" y="148929"/>
                    <a:pt x="108755" y="143891"/>
                  </a:cubicBezTo>
                  <a:lnTo>
                    <a:pt x="108755" y="9124"/>
                  </a:lnTo>
                  <a:cubicBezTo>
                    <a:pt x="108755" y="4085"/>
                    <a:pt x="104671" y="1"/>
                    <a:pt x="99630" y="1"/>
                  </a:cubicBezTo>
                  <a:close/>
                </a:path>
              </a:pathLst>
            </a:custGeom>
            <a:solidFill>
              <a:srgbClr val="025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55;p49">
              <a:extLst>
                <a:ext uri="{FF2B5EF4-FFF2-40B4-BE49-F238E27FC236}">
                  <a16:creationId xmlns:a16="http://schemas.microsoft.com/office/drawing/2014/main" id="{352E1C02-8E02-37F7-08BC-65325F16C34E}"/>
                </a:ext>
              </a:extLst>
            </p:cNvPr>
            <p:cNvSpPr/>
            <p:nvPr/>
          </p:nvSpPr>
          <p:spPr>
            <a:xfrm>
              <a:off x="2183775" y="776800"/>
              <a:ext cx="2718875" cy="3825350"/>
            </a:xfrm>
            <a:custGeom>
              <a:avLst/>
              <a:gdLst/>
              <a:ahLst/>
              <a:cxnLst/>
              <a:rect l="l" t="t" r="r" b="b"/>
              <a:pathLst>
                <a:path w="108755" h="153014" extrusionOk="0">
                  <a:moveTo>
                    <a:pt x="9124" y="0"/>
                  </a:moveTo>
                  <a:cubicBezTo>
                    <a:pt x="4086" y="0"/>
                    <a:pt x="0" y="4086"/>
                    <a:pt x="0" y="9125"/>
                  </a:cubicBezTo>
                  <a:lnTo>
                    <a:pt x="0" y="143891"/>
                  </a:lnTo>
                  <a:cubicBezTo>
                    <a:pt x="0" y="148930"/>
                    <a:pt x="4086" y="153013"/>
                    <a:pt x="9124" y="153013"/>
                  </a:cubicBezTo>
                  <a:lnTo>
                    <a:pt x="99630" y="153013"/>
                  </a:lnTo>
                  <a:cubicBezTo>
                    <a:pt x="104671" y="153013"/>
                    <a:pt x="108755" y="148930"/>
                    <a:pt x="108755" y="143891"/>
                  </a:cubicBezTo>
                  <a:lnTo>
                    <a:pt x="108755" y="9123"/>
                  </a:lnTo>
                  <a:cubicBezTo>
                    <a:pt x="108755" y="4086"/>
                    <a:pt x="104671" y="0"/>
                    <a:pt x="99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56;p49">
              <a:extLst>
                <a:ext uri="{FF2B5EF4-FFF2-40B4-BE49-F238E27FC236}">
                  <a16:creationId xmlns:a16="http://schemas.microsoft.com/office/drawing/2014/main" id="{D7E1B40B-087F-0F57-F38A-63BED3D36965}"/>
                </a:ext>
              </a:extLst>
            </p:cNvPr>
            <p:cNvSpPr/>
            <p:nvPr/>
          </p:nvSpPr>
          <p:spPr>
            <a:xfrm>
              <a:off x="2406775" y="842575"/>
              <a:ext cx="2272900" cy="3529425"/>
            </a:xfrm>
            <a:custGeom>
              <a:avLst/>
              <a:gdLst/>
              <a:ahLst/>
              <a:cxnLst/>
              <a:rect l="l" t="t" r="r" b="b"/>
              <a:pathLst>
                <a:path w="90916" h="141177" extrusionOk="0">
                  <a:moveTo>
                    <a:pt x="0" y="1"/>
                  </a:moveTo>
                  <a:lnTo>
                    <a:pt x="0" y="141176"/>
                  </a:lnTo>
                  <a:lnTo>
                    <a:pt x="90916" y="141176"/>
                  </a:lnTo>
                  <a:lnTo>
                    <a:pt x="909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57;p49">
              <a:extLst>
                <a:ext uri="{FF2B5EF4-FFF2-40B4-BE49-F238E27FC236}">
                  <a16:creationId xmlns:a16="http://schemas.microsoft.com/office/drawing/2014/main" id="{D1483276-8EFE-7B2A-81B9-E66174FF41AC}"/>
                </a:ext>
              </a:extLst>
            </p:cNvPr>
            <p:cNvSpPr/>
            <p:nvPr/>
          </p:nvSpPr>
          <p:spPr>
            <a:xfrm>
              <a:off x="2557300" y="1495025"/>
              <a:ext cx="536650" cy="483950"/>
            </a:xfrm>
            <a:custGeom>
              <a:avLst/>
              <a:gdLst/>
              <a:ahLst/>
              <a:cxnLst/>
              <a:rect l="l" t="t" r="r" b="b"/>
              <a:pathLst>
                <a:path w="21466" h="19358" extrusionOk="0">
                  <a:moveTo>
                    <a:pt x="0" y="0"/>
                  </a:moveTo>
                  <a:lnTo>
                    <a:pt x="0" y="19357"/>
                  </a:lnTo>
                  <a:lnTo>
                    <a:pt x="21466" y="19357"/>
                  </a:lnTo>
                  <a:lnTo>
                    <a:pt x="214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58;p49">
              <a:extLst>
                <a:ext uri="{FF2B5EF4-FFF2-40B4-BE49-F238E27FC236}">
                  <a16:creationId xmlns:a16="http://schemas.microsoft.com/office/drawing/2014/main" id="{2E04A63F-0B7C-8B7F-90A7-70C0516DD19C}"/>
                </a:ext>
              </a:extLst>
            </p:cNvPr>
            <p:cNvSpPr/>
            <p:nvPr/>
          </p:nvSpPr>
          <p:spPr>
            <a:xfrm>
              <a:off x="3166450" y="1679000"/>
              <a:ext cx="1353700" cy="41575"/>
            </a:xfrm>
            <a:custGeom>
              <a:avLst/>
              <a:gdLst/>
              <a:ahLst/>
              <a:cxnLst/>
              <a:rect l="l" t="t" r="r" b="b"/>
              <a:pathLst>
                <a:path w="54148" h="1663" extrusionOk="0">
                  <a:moveTo>
                    <a:pt x="0" y="0"/>
                  </a:moveTo>
                  <a:lnTo>
                    <a:pt x="0" y="1663"/>
                  </a:lnTo>
                  <a:lnTo>
                    <a:pt x="54148" y="1663"/>
                  </a:lnTo>
                  <a:lnTo>
                    <a:pt x="54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59;p49">
              <a:extLst>
                <a:ext uri="{FF2B5EF4-FFF2-40B4-BE49-F238E27FC236}">
                  <a16:creationId xmlns:a16="http://schemas.microsoft.com/office/drawing/2014/main" id="{FCEE9235-3600-5183-7CE7-D49FA4652B45}"/>
                </a:ext>
              </a:extLst>
            </p:cNvPr>
            <p:cNvSpPr/>
            <p:nvPr/>
          </p:nvSpPr>
          <p:spPr>
            <a:xfrm>
              <a:off x="3166450" y="1811450"/>
              <a:ext cx="1353700" cy="41625"/>
            </a:xfrm>
            <a:custGeom>
              <a:avLst/>
              <a:gdLst/>
              <a:ahLst/>
              <a:cxnLst/>
              <a:rect l="l" t="t" r="r" b="b"/>
              <a:pathLst>
                <a:path w="54148" h="1665" extrusionOk="0">
                  <a:moveTo>
                    <a:pt x="0" y="0"/>
                  </a:moveTo>
                  <a:lnTo>
                    <a:pt x="0" y="1664"/>
                  </a:lnTo>
                  <a:lnTo>
                    <a:pt x="54148" y="1664"/>
                  </a:lnTo>
                  <a:lnTo>
                    <a:pt x="54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60;p49">
              <a:extLst>
                <a:ext uri="{FF2B5EF4-FFF2-40B4-BE49-F238E27FC236}">
                  <a16:creationId xmlns:a16="http://schemas.microsoft.com/office/drawing/2014/main" id="{0AD6B862-46D7-1763-2837-7D347DEEE2A4}"/>
                </a:ext>
              </a:extLst>
            </p:cNvPr>
            <p:cNvSpPr/>
            <p:nvPr/>
          </p:nvSpPr>
          <p:spPr>
            <a:xfrm>
              <a:off x="3166450" y="1943925"/>
              <a:ext cx="1353700" cy="41600"/>
            </a:xfrm>
            <a:custGeom>
              <a:avLst/>
              <a:gdLst/>
              <a:ahLst/>
              <a:cxnLst/>
              <a:rect l="l" t="t" r="r" b="b"/>
              <a:pathLst>
                <a:path w="54148" h="1664" extrusionOk="0">
                  <a:moveTo>
                    <a:pt x="0" y="1"/>
                  </a:moveTo>
                  <a:lnTo>
                    <a:pt x="0" y="1664"/>
                  </a:lnTo>
                  <a:lnTo>
                    <a:pt x="54148" y="1664"/>
                  </a:lnTo>
                  <a:lnTo>
                    <a:pt x="541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61;p49">
              <a:extLst>
                <a:ext uri="{FF2B5EF4-FFF2-40B4-BE49-F238E27FC236}">
                  <a16:creationId xmlns:a16="http://schemas.microsoft.com/office/drawing/2014/main" id="{330999AD-C607-57E8-B8DB-261FD1B1538F}"/>
                </a:ext>
              </a:extLst>
            </p:cNvPr>
            <p:cNvSpPr/>
            <p:nvPr/>
          </p:nvSpPr>
          <p:spPr>
            <a:xfrm>
              <a:off x="2557300" y="2076350"/>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62;p49">
              <a:extLst>
                <a:ext uri="{FF2B5EF4-FFF2-40B4-BE49-F238E27FC236}">
                  <a16:creationId xmlns:a16="http://schemas.microsoft.com/office/drawing/2014/main" id="{D2D0B2D0-B586-2587-9637-3C3BD5B286C0}"/>
                </a:ext>
              </a:extLst>
            </p:cNvPr>
            <p:cNvSpPr/>
            <p:nvPr/>
          </p:nvSpPr>
          <p:spPr>
            <a:xfrm>
              <a:off x="2557300" y="2208800"/>
              <a:ext cx="1962900" cy="41650"/>
            </a:xfrm>
            <a:custGeom>
              <a:avLst/>
              <a:gdLst/>
              <a:ahLst/>
              <a:cxnLst/>
              <a:rect l="l" t="t" r="r" b="b"/>
              <a:pathLst>
                <a:path w="78516" h="1666"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63;p49">
              <a:extLst>
                <a:ext uri="{FF2B5EF4-FFF2-40B4-BE49-F238E27FC236}">
                  <a16:creationId xmlns:a16="http://schemas.microsoft.com/office/drawing/2014/main" id="{563BDB3F-CDB0-6AFE-5D62-2E223D604017}"/>
                </a:ext>
              </a:extLst>
            </p:cNvPr>
            <p:cNvSpPr/>
            <p:nvPr/>
          </p:nvSpPr>
          <p:spPr>
            <a:xfrm>
              <a:off x="2557300" y="23413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64;p49">
              <a:extLst>
                <a:ext uri="{FF2B5EF4-FFF2-40B4-BE49-F238E27FC236}">
                  <a16:creationId xmlns:a16="http://schemas.microsoft.com/office/drawing/2014/main" id="{95DDCABD-FDC9-0D85-FE12-1F8C8AFCA059}"/>
                </a:ext>
              </a:extLst>
            </p:cNvPr>
            <p:cNvSpPr/>
            <p:nvPr/>
          </p:nvSpPr>
          <p:spPr>
            <a:xfrm>
              <a:off x="2557300" y="2473750"/>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65;p49">
              <a:extLst>
                <a:ext uri="{FF2B5EF4-FFF2-40B4-BE49-F238E27FC236}">
                  <a16:creationId xmlns:a16="http://schemas.microsoft.com/office/drawing/2014/main" id="{3E7B9BCB-3F80-D23A-7BDA-326208764023}"/>
                </a:ext>
              </a:extLst>
            </p:cNvPr>
            <p:cNvSpPr/>
            <p:nvPr/>
          </p:nvSpPr>
          <p:spPr>
            <a:xfrm>
              <a:off x="2557300" y="2606200"/>
              <a:ext cx="1962900" cy="41650"/>
            </a:xfrm>
            <a:custGeom>
              <a:avLst/>
              <a:gdLst/>
              <a:ahLst/>
              <a:cxnLst/>
              <a:rect l="l" t="t" r="r" b="b"/>
              <a:pathLst>
                <a:path w="78516" h="1666"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66;p49">
              <a:extLst>
                <a:ext uri="{FF2B5EF4-FFF2-40B4-BE49-F238E27FC236}">
                  <a16:creationId xmlns:a16="http://schemas.microsoft.com/office/drawing/2014/main" id="{7BD28D9A-B827-C14E-0315-48644562B504}"/>
                </a:ext>
              </a:extLst>
            </p:cNvPr>
            <p:cNvSpPr/>
            <p:nvPr/>
          </p:nvSpPr>
          <p:spPr>
            <a:xfrm>
              <a:off x="2557300" y="27387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67;p49">
              <a:extLst>
                <a:ext uri="{FF2B5EF4-FFF2-40B4-BE49-F238E27FC236}">
                  <a16:creationId xmlns:a16="http://schemas.microsoft.com/office/drawing/2014/main" id="{6690BCC0-7BED-5882-C1F1-30BF34227BB2}"/>
                </a:ext>
              </a:extLst>
            </p:cNvPr>
            <p:cNvSpPr/>
            <p:nvPr/>
          </p:nvSpPr>
          <p:spPr>
            <a:xfrm>
              <a:off x="2557300" y="2871200"/>
              <a:ext cx="1962900" cy="41600"/>
            </a:xfrm>
            <a:custGeom>
              <a:avLst/>
              <a:gdLst/>
              <a:ahLst/>
              <a:cxnLst/>
              <a:rect l="l" t="t" r="r" b="b"/>
              <a:pathLst>
                <a:path w="78516" h="1664" extrusionOk="0">
                  <a:moveTo>
                    <a:pt x="0" y="0"/>
                  </a:moveTo>
                  <a:lnTo>
                    <a:pt x="0" y="1663"/>
                  </a:lnTo>
                  <a:lnTo>
                    <a:pt x="78515" y="1663"/>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68;p49">
              <a:extLst>
                <a:ext uri="{FF2B5EF4-FFF2-40B4-BE49-F238E27FC236}">
                  <a16:creationId xmlns:a16="http://schemas.microsoft.com/office/drawing/2014/main" id="{E383123C-0067-311F-5520-8D571E23C64F}"/>
                </a:ext>
              </a:extLst>
            </p:cNvPr>
            <p:cNvSpPr/>
            <p:nvPr/>
          </p:nvSpPr>
          <p:spPr>
            <a:xfrm>
              <a:off x="2557300" y="3003625"/>
              <a:ext cx="1962900" cy="41625"/>
            </a:xfrm>
            <a:custGeom>
              <a:avLst/>
              <a:gdLst/>
              <a:ahLst/>
              <a:cxnLst/>
              <a:rect l="l" t="t" r="r" b="b"/>
              <a:pathLst>
                <a:path w="78516" h="1665" extrusionOk="0">
                  <a:moveTo>
                    <a:pt x="0" y="0"/>
                  </a:moveTo>
                  <a:lnTo>
                    <a:pt x="0" y="1664"/>
                  </a:lnTo>
                  <a:lnTo>
                    <a:pt x="78515" y="1664"/>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69;p49">
              <a:extLst>
                <a:ext uri="{FF2B5EF4-FFF2-40B4-BE49-F238E27FC236}">
                  <a16:creationId xmlns:a16="http://schemas.microsoft.com/office/drawing/2014/main" id="{730CE97F-E61D-11E8-D3AA-EF93142EBCD7}"/>
                </a:ext>
              </a:extLst>
            </p:cNvPr>
            <p:cNvSpPr/>
            <p:nvPr/>
          </p:nvSpPr>
          <p:spPr>
            <a:xfrm>
              <a:off x="2557300" y="3136100"/>
              <a:ext cx="1962900" cy="41600"/>
            </a:xfrm>
            <a:custGeom>
              <a:avLst/>
              <a:gdLst/>
              <a:ahLst/>
              <a:cxnLst/>
              <a:rect l="l" t="t" r="r" b="b"/>
              <a:pathLst>
                <a:path w="78516" h="1664" extrusionOk="0">
                  <a:moveTo>
                    <a:pt x="0" y="1"/>
                  </a:moveTo>
                  <a:lnTo>
                    <a:pt x="0" y="1663"/>
                  </a:lnTo>
                  <a:lnTo>
                    <a:pt x="78515" y="1663"/>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0;p49">
              <a:extLst>
                <a:ext uri="{FF2B5EF4-FFF2-40B4-BE49-F238E27FC236}">
                  <a16:creationId xmlns:a16="http://schemas.microsoft.com/office/drawing/2014/main" id="{C9069BCE-2DDF-58FB-ED52-EA736C7207E6}"/>
                </a:ext>
              </a:extLst>
            </p:cNvPr>
            <p:cNvSpPr/>
            <p:nvPr/>
          </p:nvSpPr>
          <p:spPr>
            <a:xfrm>
              <a:off x="2557300" y="326852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71;p49">
              <a:extLst>
                <a:ext uri="{FF2B5EF4-FFF2-40B4-BE49-F238E27FC236}">
                  <a16:creationId xmlns:a16="http://schemas.microsoft.com/office/drawing/2014/main" id="{A98C3F12-D431-21AA-B36D-B512D2EDE5DC}"/>
                </a:ext>
              </a:extLst>
            </p:cNvPr>
            <p:cNvSpPr/>
            <p:nvPr/>
          </p:nvSpPr>
          <p:spPr>
            <a:xfrm>
              <a:off x="2557300" y="3401025"/>
              <a:ext cx="1962900" cy="41625"/>
            </a:xfrm>
            <a:custGeom>
              <a:avLst/>
              <a:gdLst/>
              <a:ahLst/>
              <a:cxnLst/>
              <a:rect l="l" t="t" r="r" b="b"/>
              <a:pathLst>
                <a:path w="78516" h="1665" extrusionOk="0">
                  <a:moveTo>
                    <a:pt x="0" y="0"/>
                  </a:moveTo>
                  <a:lnTo>
                    <a:pt x="0" y="1664"/>
                  </a:lnTo>
                  <a:lnTo>
                    <a:pt x="78515" y="1664"/>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872;p49">
              <a:extLst>
                <a:ext uri="{FF2B5EF4-FFF2-40B4-BE49-F238E27FC236}">
                  <a16:creationId xmlns:a16="http://schemas.microsoft.com/office/drawing/2014/main" id="{FCAB5E9A-740F-8D36-CA53-2D93A5D16A1A}"/>
                </a:ext>
              </a:extLst>
            </p:cNvPr>
            <p:cNvSpPr/>
            <p:nvPr/>
          </p:nvSpPr>
          <p:spPr>
            <a:xfrm>
              <a:off x="2557300" y="353347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873;p49">
              <a:extLst>
                <a:ext uri="{FF2B5EF4-FFF2-40B4-BE49-F238E27FC236}">
                  <a16:creationId xmlns:a16="http://schemas.microsoft.com/office/drawing/2014/main" id="{9BC018A2-DBCA-122F-8B5C-DC639A853FFB}"/>
                </a:ext>
              </a:extLst>
            </p:cNvPr>
            <p:cNvSpPr/>
            <p:nvPr/>
          </p:nvSpPr>
          <p:spPr>
            <a:xfrm>
              <a:off x="2557300" y="3665950"/>
              <a:ext cx="1962900" cy="41600"/>
            </a:xfrm>
            <a:custGeom>
              <a:avLst/>
              <a:gdLst/>
              <a:ahLst/>
              <a:cxnLst/>
              <a:rect l="l" t="t" r="r" b="b"/>
              <a:pathLst>
                <a:path w="78516" h="1664" extrusionOk="0">
                  <a:moveTo>
                    <a:pt x="0" y="1"/>
                  </a:moveTo>
                  <a:lnTo>
                    <a:pt x="0" y="1664"/>
                  </a:lnTo>
                  <a:lnTo>
                    <a:pt x="78515" y="1664"/>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874;p49">
              <a:extLst>
                <a:ext uri="{FF2B5EF4-FFF2-40B4-BE49-F238E27FC236}">
                  <a16:creationId xmlns:a16="http://schemas.microsoft.com/office/drawing/2014/main" id="{0F30F636-7851-FB09-3045-F26BF6C8805D}"/>
                </a:ext>
              </a:extLst>
            </p:cNvPr>
            <p:cNvSpPr/>
            <p:nvPr/>
          </p:nvSpPr>
          <p:spPr>
            <a:xfrm>
              <a:off x="2557300" y="3798425"/>
              <a:ext cx="1962900" cy="41575"/>
            </a:xfrm>
            <a:custGeom>
              <a:avLst/>
              <a:gdLst/>
              <a:ahLst/>
              <a:cxnLst/>
              <a:rect l="l" t="t" r="r" b="b"/>
              <a:pathLst>
                <a:path w="78516" h="1663" extrusionOk="0">
                  <a:moveTo>
                    <a:pt x="0" y="0"/>
                  </a:moveTo>
                  <a:lnTo>
                    <a:pt x="0" y="1663"/>
                  </a:lnTo>
                  <a:lnTo>
                    <a:pt x="78515" y="1663"/>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875;p49">
              <a:extLst>
                <a:ext uri="{FF2B5EF4-FFF2-40B4-BE49-F238E27FC236}">
                  <a16:creationId xmlns:a16="http://schemas.microsoft.com/office/drawing/2014/main" id="{2CE04279-AF2F-5CF7-7D2D-BD1B02D66BB3}"/>
                </a:ext>
              </a:extLst>
            </p:cNvPr>
            <p:cNvSpPr/>
            <p:nvPr/>
          </p:nvSpPr>
          <p:spPr>
            <a:xfrm>
              <a:off x="2557300" y="3930875"/>
              <a:ext cx="1962900" cy="41625"/>
            </a:xfrm>
            <a:custGeom>
              <a:avLst/>
              <a:gdLst/>
              <a:ahLst/>
              <a:cxnLst/>
              <a:rect l="l" t="t" r="r" b="b"/>
              <a:pathLst>
                <a:path w="78516" h="1665" extrusionOk="0">
                  <a:moveTo>
                    <a:pt x="0" y="0"/>
                  </a:moveTo>
                  <a:lnTo>
                    <a:pt x="0" y="1665"/>
                  </a:lnTo>
                  <a:lnTo>
                    <a:pt x="78515" y="1665"/>
                  </a:lnTo>
                  <a:lnTo>
                    <a:pt x="78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876;p49">
              <a:extLst>
                <a:ext uri="{FF2B5EF4-FFF2-40B4-BE49-F238E27FC236}">
                  <a16:creationId xmlns:a16="http://schemas.microsoft.com/office/drawing/2014/main" id="{D9D1FD72-119F-698D-2472-59A49999D47B}"/>
                </a:ext>
              </a:extLst>
            </p:cNvPr>
            <p:cNvSpPr/>
            <p:nvPr/>
          </p:nvSpPr>
          <p:spPr>
            <a:xfrm>
              <a:off x="2557300" y="4063325"/>
              <a:ext cx="1962900" cy="41625"/>
            </a:xfrm>
            <a:custGeom>
              <a:avLst/>
              <a:gdLst/>
              <a:ahLst/>
              <a:cxnLst/>
              <a:rect l="l" t="t" r="r" b="b"/>
              <a:pathLst>
                <a:path w="78516" h="1665" extrusionOk="0">
                  <a:moveTo>
                    <a:pt x="0" y="1"/>
                  </a:moveTo>
                  <a:lnTo>
                    <a:pt x="0" y="1665"/>
                  </a:lnTo>
                  <a:lnTo>
                    <a:pt x="78515" y="1665"/>
                  </a:lnTo>
                  <a:lnTo>
                    <a:pt x="78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877;p49">
              <a:extLst>
                <a:ext uri="{FF2B5EF4-FFF2-40B4-BE49-F238E27FC236}">
                  <a16:creationId xmlns:a16="http://schemas.microsoft.com/office/drawing/2014/main" id="{10C778D6-5CF5-0BB7-8E97-FDDE22907707}"/>
                </a:ext>
              </a:extLst>
            </p:cNvPr>
            <p:cNvSpPr/>
            <p:nvPr/>
          </p:nvSpPr>
          <p:spPr>
            <a:xfrm>
              <a:off x="3294725" y="238125"/>
              <a:ext cx="496950" cy="496900"/>
            </a:xfrm>
            <a:custGeom>
              <a:avLst/>
              <a:gdLst/>
              <a:ahLst/>
              <a:cxnLst/>
              <a:rect l="l" t="t" r="r" b="b"/>
              <a:pathLst>
                <a:path w="19878" h="19876" extrusionOk="0">
                  <a:moveTo>
                    <a:pt x="9940" y="4133"/>
                  </a:moveTo>
                  <a:cubicBezTo>
                    <a:pt x="13145" y="4133"/>
                    <a:pt x="15745" y="6732"/>
                    <a:pt x="15745" y="9938"/>
                  </a:cubicBezTo>
                  <a:cubicBezTo>
                    <a:pt x="15745" y="13143"/>
                    <a:pt x="13145" y="15743"/>
                    <a:pt x="9940" y="15743"/>
                  </a:cubicBezTo>
                  <a:cubicBezTo>
                    <a:pt x="6734" y="15743"/>
                    <a:pt x="4134" y="13144"/>
                    <a:pt x="4134" y="9938"/>
                  </a:cubicBezTo>
                  <a:cubicBezTo>
                    <a:pt x="4134" y="6732"/>
                    <a:pt x="6734" y="4133"/>
                    <a:pt x="9940" y="4133"/>
                  </a:cubicBezTo>
                  <a:close/>
                  <a:moveTo>
                    <a:pt x="9940" y="0"/>
                  </a:moveTo>
                  <a:cubicBezTo>
                    <a:pt x="4450" y="0"/>
                    <a:pt x="1" y="4449"/>
                    <a:pt x="1" y="9938"/>
                  </a:cubicBezTo>
                  <a:cubicBezTo>
                    <a:pt x="1" y="15427"/>
                    <a:pt x="4450" y="19876"/>
                    <a:pt x="9940" y="19876"/>
                  </a:cubicBezTo>
                  <a:cubicBezTo>
                    <a:pt x="15429" y="19876"/>
                    <a:pt x="19878" y="15427"/>
                    <a:pt x="19878" y="9938"/>
                  </a:cubicBezTo>
                  <a:cubicBezTo>
                    <a:pt x="19878" y="4447"/>
                    <a:pt x="15428" y="0"/>
                    <a:pt x="9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878;p49">
              <a:extLst>
                <a:ext uri="{FF2B5EF4-FFF2-40B4-BE49-F238E27FC236}">
                  <a16:creationId xmlns:a16="http://schemas.microsoft.com/office/drawing/2014/main" id="{B57BEA00-4B6E-664B-7E45-8411B1F2544C}"/>
                </a:ext>
              </a:extLst>
            </p:cNvPr>
            <p:cNvSpPr/>
            <p:nvPr/>
          </p:nvSpPr>
          <p:spPr>
            <a:xfrm>
              <a:off x="2622000" y="1545650"/>
              <a:ext cx="407300" cy="433325"/>
            </a:xfrm>
            <a:custGeom>
              <a:avLst/>
              <a:gdLst/>
              <a:ahLst/>
              <a:cxnLst/>
              <a:rect l="l" t="t" r="r" b="b"/>
              <a:pathLst>
                <a:path w="16292" h="17333" extrusionOk="0">
                  <a:moveTo>
                    <a:pt x="8146" y="0"/>
                  </a:moveTo>
                  <a:cubicBezTo>
                    <a:pt x="5751" y="0"/>
                    <a:pt x="3810" y="1940"/>
                    <a:pt x="3810" y="4336"/>
                  </a:cubicBezTo>
                  <a:cubicBezTo>
                    <a:pt x="3810" y="5726"/>
                    <a:pt x="4467" y="6960"/>
                    <a:pt x="5486" y="7754"/>
                  </a:cubicBezTo>
                  <a:cubicBezTo>
                    <a:pt x="2821" y="9571"/>
                    <a:pt x="748" y="13795"/>
                    <a:pt x="0" y="17332"/>
                  </a:cubicBezTo>
                  <a:lnTo>
                    <a:pt x="16291" y="17332"/>
                  </a:lnTo>
                  <a:cubicBezTo>
                    <a:pt x="15543" y="13795"/>
                    <a:pt x="13471" y="9571"/>
                    <a:pt x="10805" y="7754"/>
                  </a:cubicBezTo>
                  <a:cubicBezTo>
                    <a:pt x="11823" y="6960"/>
                    <a:pt x="12480" y="5724"/>
                    <a:pt x="12480" y="4336"/>
                  </a:cubicBezTo>
                  <a:cubicBezTo>
                    <a:pt x="12480" y="1941"/>
                    <a:pt x="10538" y="0"/>
                    <a:pt x="8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879;p49">
              <a:extLst>
                <a:ext uri="{FF2B5EF4-FFF2-40B4-BE49-F238E27FC236}">
                  <a16:creationId xmlns:a16="http://schemas.microsoft.com/office/drawing/2014/main" id="{469A8083-0CEC-E303-A259-CDA1EFB8D784}"/>
                </a:ext>
              </a:extLst>
            </p:cNvPr>
            <p:cNvSpPr/>
            <p:nvPr/>
          </p:nvSpPr>
          <p:spPr>
            <a:xfrm>
              <a:off x="2584775" y="708400"/>
              <a:ext cx="1916875" cy="222775"/>
            </a:xfrm>
            <a:custGeom>
              <a:avLst/>
              <a:gdLst/>
              <a:ahLst/>
              <a:cxnLst/>
              <a:rect l="l" t="t" r="r" b="b"/>
              <a:pathLst>
                <a:path w="76675" h="8911" extrusionOk="0">
                  <a:moveTo>
                    <a:pt x="8912" y="1"/>
                  </a:moveTo>
                  <a:cubicBezTo>
                    <a:pt x="3991" y="1"/>
                    <a:pt x="1" y="3991"/>
                    <a:pt x="1" y="8911"/>
                  </a:cubicBezTo>
                  <a:lnTo>
                    <a:pt x="76674" y="8911"/>
                  </a:lnTo>
                  <a:cubicBezTo>
                    <a:pt x="76674" y="3991"/>
                    <a:pt x="72684" y="1"/>
                    <a:pt x="67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880;p49">
              <a:extLst>
                <a:ext uri="{FF2B5EF4-FFF2-40B4-BE49-F238E27FC236}">
                  <a16:creationId xmlns:a16="http://schemas.microsoft.com/office/drawing/2014/main" id="{8AB06BAD-27B7-DA33-B07E-07794043A131}"/>
                </a:ext>
              </a:extLst>
            </p:cNvPr>
            <p:cNvSpPr/>
            <p:nvPr/>
          </p:nvSpPr>
          <p:spPr>
            <a:xfrm>
              <a:off x="4106775" y="1151475"/>
              <a:ext cx="413425" cy="413375"/>
            </a:xfrm>
            <a:custGeom>
              <a:avLst/>
              <a:gdLst/>
              <a:ahLst/>
              <a:cxnLst/>
              <a:rect l="l" t="t" r="r" b="b"/>
              <a:pathLst>
                <a:path w="16537" h="16535" extrusionOk="0">
                  <a:moveTo>
                    <a:pt x="8270" y="1"/>
                  </a:moveTo>
                  <a:cubicBezTo>
                    <a:pt x="3703" y="1"/>
                    <a:pt x="1" y="3703"/>
                    <a:pt x="1" y="8268"/>
                  </a:cubicBezTo>
                  <a:cubicBezTo>
                    <a:pt x="1" y="12833"/>
                    <a:pt x="3705" y="16534"/>
                    <a:pt x="8270" y="16534"/>
                  </a:cubicBezTo>
                  <a:cubicBezTo>
                    <a:pt x="12834" y="16534"/>
                    <a:pt x="16536" y="12833"/>
                    <a:pt x="16536" y="8268"/>
                  </a:cubicBezTo>
                  <a:cubicBezTo>
                    <a:pt x="16536" y="3702"/>
                    <a:pt x="12837" y="1"/>
                    <a:pt x="8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881;p49">
              <a:extLst>
                <a:ext uri="{FF2B5EF4-FFF2-40B4-BE49-F238E27FC236}">
                  <a16:creationId xmlns:a16="http://schemas.microsoft.com/office/drawing/2014/main" id="{F66CC752-A8F1-9A16-E760-F5028D2A90FE}"/>
                </a:ext>
              </a:extLst>
            </p:cNvPr>
            <p:cNvSpPr/>
            <p:nvPr/>
          </p:nvSpPr>
          <p:spPr>
            <a:xfrm>
              <a:off x="4176575" y="1230675"/>
              <a:ext cx="273775" cy="273750"/>
            </a:xfrm>
            <a:custGeom>
              <a:avLst/>
              <a:gdLst/>
              <a:ahLst/>
              <a:cxnLst/>
              <a:rect l="l" t="t" r="r" b="b"/>
              <a:pathLst>
                <a:path w="10951" h="10950" extrusionOk="0">
                  <a:moveTo>
                    <a:pt x="3535" y="0"/>
                  </a:moveTo>
                  <a:lnTo>
                    <a:pt x="3535" y="3534"/>
                  </a:lnTo>
                  <a:lnTo>
                    <a:pt x="1" y="3534"/>
                  </a:lnTo>
                  <a:lnTo>
                    <a:pt x="1" y="7416"/>
                  </a:lnTo>
                  <a:lnTo>
                    <a:pt x="3535" y="7416"/>
                  </a:lnTo>
                  <a:lnTo>
                    <a:pt x="3535" y="10950"/>
                  </a:lnTo>
                  <a:lnTo>
                    <a:pt x="7418" y="10950"/>
                  </a:lnTo>
                  <a:lnTo>
                    <a:pt x="7418" y="7416"/>
                  </a:lnTo>
                  <a:lnTo>
                    <a:pt x="10950" y="7416"/>
                  </a:lnTo>
                  <a:lnTo>
                    <a:pt x="10950" y="3534"/>
                  </a:lnTo>
                  <a:lnTo>
                    <a:pt x="7418" y="3534"/>
                  </a:lnTo>
                  <a:lnTo>
                    <a:pt x="74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882;p49">
              <a:extLst>
                <a:ext uri="{FF2B5EF4-FFF2-40B4-BE49-F238E27FC236}">
                  <a16:creationId xmlns:a16="http://schemas.microsoft.com/office/drawing/2014/main" id="{2E000BF6-8B3B-8161-5847-41164BE16EBE}"/>
                </a:ext>
              </a:extLst>
            </p:cNvPr>
            <p:cNvSpPr/>
            <p:nvPr/>
          </p:nvSpPr>
          <p:spPr>
            <a:xfrm>
              <a:off x="2584775" y="931150"/>
              <a:ext cx="1916875" cy="116500"/>
            </a:xfrm>
            <a:custGeom>
              <a:avLst/>
              <a:gdLst/>
              <a:ahLst/>
              <a:cxnLst/>
              <a:rect l="l" t="t" r="r" b="b"/>
              <a:pathLst>
                <a:path w="76675" h="4660" extrusionOk="0">
                  <a:moveTo>
                    <a:pt x="1" y="1"/>
                  </a:moveTo>
                  <a:lnTo>
                    <a:pt x="1" y="4660"/>
                  </a:lnTo>
                  <a:lnTo>
                    <a:pt x="76674" y="4660"/>
                  </a:lnTo>
                  <a:lnTo>
                    <a:pt x="7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883;p49">
              <a:extLst>
                <a:ext uri="{FF2B5EF4-FFF2-40B4-BE49-F238E27FC236}">
                  <a16:creationId xmlns:a16="http://schemas.microsoft.com/office/drawing/2014/main" id="{B8CBE051-9DDC-EE57-EC77-A1CBD176258B}"/>
                </a:ext>
              </a:extLst>
            </p:cNvPr>
            <p:cNvSpPr/>
            <p:nvPr/>
          </p:nvSpPr>
          <p:spPr>
            <a:xfrm>
              <a:off x="4464925" y="3077225"/>
              <a:ext cx="1814950" cy="1790575"/>
            </a:xfrm>
            <a:custGeom>
              <a:avLst/>
              <a:gdLst/>
              <a:ahLst/>
              <a:cxnLst/>
              <a:rect l="l" t="t" r="r" b="b"/>
              <a:pathLst>
                <a:path w="72598" h="71623" extrusionOk="0">
                  <a:moveTo>
                    <a:pt x="30029" y="0"/>
                  </a:moveTo>
                  <a:cubicBezTo>
                    <a:pt x="28751" y="0"/>
                    <a:pt x="27473" y="488"/>
                    <a:pt x="26497" y="1463"/>
                  </a:cubicBezTo>
                  <a:lnTo>
                    <a:pt x="1949" y="26010"/>
                  </a:lnTo>
                  <a:cubicBezTo>
                    <a:pt x="0" y="27960"/>
                    <a:pt x="0" y="31123"/>
                    <a:pt x="1949" y="33074"/>
                  </a:cubicBezTo>
                  <a:lnTo>
                    <a:pt x="39035" y="70160"/>
                  </a:lnTo>
                  <a:cubicBezTo>
                    <a:pt x="40011" y="71135"/>
                    <a:pt x="41289" y="71622"/>
                    <a:pt x="42568" y="71622"/>
                  </a:cubicBezTo>
                  <a:cubicBezTo>
                    <a:pt x="43846" y="71622"/>
                    <a:pt x="45124" y="71135"/>
                    <a:pt x="46099" y="70160"/>
                  </a:cubicBezTo>
                  <a:lnTo>
                    <a:pt x="70646" y="45613"/>
                  </a:lnTo>
                  <a:cubicBezTo>
                    <a:pt x="72597" y="43663"/>
                    <a:pt x="72597" y="40498"/>
                    <a:pt x="70647" y="38549"/>
                  </a:cubicBezTo>
                  <a:lnTo>
                    <a:pt x="33561" y="1463"/>
                  </a:lnTo>
                  <a:cubicBezTo>
                    <a:pt x="32585" y="488"/>
                    <a:pt x="31307" y="0"/>
                    <a:pt x="300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884;p49">
              <a:extLst>
                <a:ext uri="{FF2B5EF4-FFF2-40B4-BE49-F238E27FC236}">
                  <a16:creationId xmlns:a16="http://schemas.microsoft.com/office/drawing/2014/main" id="{D5C1EB7A-5EFF-DEDB-52BA-69D8E9E5409E}"/>
                </a:ext>
              </a:extLst>
            </p:cNvPr>
            <p:cNvSpPr/>
            <p:nvPr/>
          </p:nvSpPr>
          <p:spPr>
            <a:xfrm>
              <a:off x="5068900" y="3270875"/>
              <a:ext cx="358775" cy="344600"/>
            </a:xfrm>
            <a:custGeom>
              <a:avLst/>
              <a:gdLst/>
              <a:ahLst/>
              <a:cxnLst/>
              <a:rect l="l" t="t" r="r" b="b"/>
              <a:pathLst>
                <a:path w="14351" h="13784" extrusionOk="0">
                  <a:moveTo>
                    <a:pt x="11154" y="0"/>
                  </a:moveTo>
                  <a:cubicBezTo>
                    <a:pt x="10409" y="0"/>
                    <a:pt x="9664" y="285"/>
                    <a:pt x="9095" y="854"/>
                  </a:cubicBezTo>
                  <a:lnTo>
                    <a:pt x="1138" y="8812"/>
                  </a:lnTo>
                  <a:cubicBezTo>
                    <a:pt x="1" y="9949"/>
                    <a:pt x="1" y="11793"/>
                    <a:pt x="1138" y="12930"/>
                  </a:cubicBezTo>
                  <a:cubicBezTo>
                    <a:pt x="1706" y="13498"/>
                    <a:pt x="2452" y="13783"/>
                    <a:pt x="3197" y="13783"/>
                  </a:cubicBezTo>
                  <a:cubicBezTo>
                    <a:pt x="3942" y="13783"/>
                    <a:pt x="4687" y="13499"/>
                    <a:pt x="5256" y="12930"/>
                  </a:cubicBezTo>
                  <a:lnTo>
                    <a:pt x="13213" y="4971"/>
                  </a:lnTo>
                  <a:cubicBezTo>
                    <a:pt x="14350" y="3834"/>
                    <a:pt x="14350" y="1991"/>
                    <a:pt x="13213" y="854"/>
                  </a:cubicBezTo>
                  <a:cubicBezTo>
                    <a:pt x="12645" y="285"/>
                    <a:pt x="11900" y="0"/>
                    <a:pt x="111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885;p49">
              <a:extLst>
                <a:ext uri="{FF2B5EF4-FFF2-40B4-BE49-F238E27FC236}">
                  <a16:creationId xmlns:a16="http://schemas.microsoft.com/office/drawing/2014/main" id="{CBED4EEC-CF26-69AD-7D2B-2E7DCBAB5F44}"/>
                </a:ext>
              </a:extLst>
            </p:cNvPr>
            <p:cNvSpPr/>
            <p:nvPr/>
          </p:nvSpPr>
          <p:spPr>
            <a:xfrm>
              <a:off x="5068900" y="3391675"/>
              <a:ext cx="230900" cy="223800"/>
            </a:xfrm>
            <a:custGeom>
              <a:avLst/>
              <a:gdLst/>
              <a:ahLst/>
              <a:cxnLst/>
              <a:rect l="l" t="t" r="r" b="b"/>
              <a:pathLst>
                <a:path w="9236" h="8952" extrusionOk="0">
                  <a:moveTo>
                    <a:pt x="5116" y="0"/>
                  </a:moveTo>
                  <a:lnTo>
                    <a:pt x="1138" y="3980"/>
                  </a:lnTo>
                  <a:cubicBezTo>
                    <a:pt x="1" y="5117"/>
                    <a:pt x="1" y="6961"/>
                    <a:pt x="1138" y="8098"/>
                  </a:cubicBezTo>
                  <a:cubicBezTo>
                    <a:pt x="1706" y="8666"/>
                    <a:pt x="2452" y="8951"/>
                    <a:pt x="3197" y="8951"/>
                  </a:cubicBezTo>
                  <a:cubicBezTo>
                    <a:pt x="3942" y="8951"/>
                    <a:pt x="4687" y="8667"/>
                    <a:pt x="5256" y="8098"/>
                  </a:cubicBezTo>
                  <a:lnTo>
                    <a:pt x="9235" y="4118"/>
                  </a:lnTo>
                  <a:lnTo>
                    <a:pt x="5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886;p49">
              <a:extLst>
                <a:ext uri="{FF2B5EF4-FFF2-40B4-BE49-F238E27FC236}">
                  <a16:creationId xmlns:a16="http://schemas.microsoft.com/office/drawing/2014/main" id="{14E1A7CD-A523-067D-A875-A224E0B9A372}"/>
                </a:ext>
              </a:extLst>
            </p:cNvPr>
            <p:cNvSpPr/>
            <p:nvPr/>
          </p:nvSpPr>
          <p:spPr>
            <a:xfrm>
              <a:off x="5232250" y="3434225"/>
              <a:ext cx="358800" cy="344575"/>
            </a:xfrm>
            <a:custGeom>
              <a:avLst/>
              <a:gdLst/>
              <a:ahLst/>
              <a:cxnLst/>
              <a:rect l="l" t="t" r="r" b="b"/>
              <a:pathLst>
                <a:path w="14352" h="13783" extrusionOk="0">
                  <a:moveTo>
                    <a:pt x="11155" y="1"/>
                  </a:moveTo>
                  <a:cubicBezTo>
                    <a:pt x="10410" y="1"/>
                    <a:pt x="9664" y="285"/>
                    <a:pt x="9096" y="853"/>
                  </a:cubicBezTo>
                  <a:lnTo>
                    <a:pt x="1137" y="8813"/>
                  </a:lnTo>
                  <a:cubicBezTo>
                    <a:pt x="0" y="9949"/>
                    <a:pt x="0" y="11792"/>
                    <a:pt x="1137" y="12931"/>
                  </a:cubicBezTo>
                  <a:cubicBezTo>
                    <a:pt x="1705" y="13499"/>
                    <a:pt x="2451" y="13783"/>
                    <a:pt x="3197" y="13783"/>
                  </a:cubicBezTo>
                  <a:cubicBezTo>
                    <a:pt x="3942" y="13783"/>
                    <a:pt x="4688" y="13499"/>
                    <a:pt x="5257" y="12931"/>
                  </a:cubicBezTo>
                  <a:lnTo>
                    <a:pt x="13214" y="4970"/>
                  </a:lnTo>
                  <a:cubicBezTo>
                    <a:pt x="14351" y="3833"/>
                    <a:pt x="14350" y="1990"/>
                    <a:pt x="13214" y="853"/>
                  </a:cubicBezTo>
                  <a:cubicBezTo>
                    <a:pt x="12646" y="285"/>
                    <a:pt x="11900" y="1"/>
                    <a:pt x="11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887;p49">
              <a:extLst>
                <a:ext uri="{FF2B5EF4-FFF2-40B4-BE49-F238E27FC236}">
                  <a16:creationId xmlns:a16="http://schemas.microsoft.com/office/drawing/2014/main" id="{4E5E26CF-F3B2-C55B-8032-EDF28989EB67}"/>
                </a:ext>
              </a:extLst>
            </p:cNvPr>
            <p:cNvSpPr/>
            <p:nvPr/>
          </p:nvSpPr>
          <p:spPr>
            <a:xfrm>
              <a:off x="5232250" y="3555025"/>
              <a:ext cx="230875" cy="223775"/>
            </a:xfrm>
            <a:custGeom>
              <a:avLst/>
              <a:gdLst/>
              <a:ahLst/>
              <a:cxnLst/>
              <a:rect l="l" t="t" r="r" b="b"/>
              <a:pathLst>
                <a:path w="9235" h="8951" extrusionOk="0">
                  <a:moveTo>
                    <a:pt x="5116" y="1"/>
                  </a:moveTo>
                  <a:lnTo>
                    <a:pt x="1137" y="3981"/>
                  </a:lnTo>
                  <a:cubicBezTo>
                    <a:pt x="0" y="5117"/>
                    <a:pt x="0" y="6960"/>
                    <a:pt x="1137" y="8099"/>
                  </a:cubicBezTo>
                  <a:cubicBezTo>
                    <a:pt x="1705" y="8667"/>
                    <a:pt x="2451" y="8951"/>
                    <a:pt x="3197" y="8951"/>
                  </a:cubicBezTo>
                  <a:cubicBezTo>
                    <a:pt x="3942" y="8951"/>
                    <a:pt x="4688" y="8667"/>
                    <a:pt x="5257" y="8099"/>
                  </a:cubicBezTo>
                  <a:lnTo>
                    <a:pt x="9235" y="4119"/>
                  </a:lnTo>
                  <a:lnTo>
                    <a:pt x="5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888;p49">
              <a:extLst>
                <a:ext uri="{FF2B5EF4-FFF2-40B4-BE49-F238E27FC236}">
                  <a16:creationId xmlns:a16="http://schemas.microsoft.com/office/drawing/2014/main" id="{26E4C703-A719-3DB4-3D6A-FFAC79A0A644}"/>
                </a:ext>
              </a:extLst>
            </p:cNvPr>
            <p:cNvSpPr/>
            <p:nvPr/>
          </p:nvSpPr>
          <p:spPr>
            <a:xfrm>
              <a:off x="5395575" y="3597575"/>
              <a:ext cx="358750" cy="344600"/>
            </a:xfrm>
            <a:custGeom>
              <a:avLst/>
              <a:gdLst/>
              <a:ahLst/>
              <a:cxnLst/>
              <a:rect l="l" t="t" r="r" b="b"/>
              <a:pathLst>
                <a:path w="14350" h="13784" extrusionOk="0">
                  <a:moveTo>
                    <a:pt x="11154" y="1"/>
                  </a:moveTo>
                  <a:cubicBezTo>
                    <a:pt x="10409" y="1"/>
                    <a:pt x="9664" y="285"/>
                    <a:pt x="9096" y="853"/>
                  </a:cubicBezTo>
                  <a:lnTo>
                    <a:pt x="1139" y="8812"/>
                  </a:lnTo>
                  <a:cubicBezTo>
                    <a:pt x="0" y="9950"/>
                    <a:pt x="0" y="11793"/>
                    <a:pt x="1139" y="12932"/>
                  </a:cubicBezTo>
                  <a:cubicBezTo>
                    <a:pt x="1706" y="13499"/>
                    <a:pt x="2451" y="13783"/>
                    <a:pt x="3197" y="13783"/>
                  </a:cubicBezTo>
                  <a:cubicBezTo>
                    <a:pt x="3942" y="13783"/>
                    <a:pt x="4688" y="13499"/>
                    <a:pt x="5257" y="12932"/>
                  </a:cubicBezTo>
                  <a:lnTo>
                    <a:pt x="13215" y="4972"/>
                  </a:lnTo>
                  <a:cubicBezTo>
                    <a:pt x="14350" y="3834"/>
                    <a:pt x="14350" y="1990"/>
                    <a:pt x="13215" y="854"/>
                  </a:cubicBezTo>
                  <a:cubicBezTo>
                    <a:pt x="12646" y="285"/>
                    <a:pt x="11900" y="1"/>
                    <a:pt x="1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889;p49">
              <a:extLst>
                <a:ext uri="{FF2B5EF4-FFF2-40B4-BE49-F238E27FC236}">
                  <a16:creationId xmlns:a16="http://schemas.microsoft.com/office/drawing/2014/main" id="{61C60871-19D9-0A02-2EDC-9CE7FA26A4B8}"/>
                </a:ext>
              </a:extLst>
            </p:cNvPr>
            <p:cNvSpPr/>
            <p:nvPr/>
          </p:nvSpPr>
          <p:spPr>
            <a:xfrm>
              <a:off x="5395600" y="3718375"/>
              <a:ext cx="230900" cy="223800"/>
            </a:xfrm>
            <a:custGeom>
              <a:avLst/>
              <a:gdLst/>
              <a:ahLst/>
              <a:cxnLst/>
              <a:rect l="l" t="t" r="r" b="b"/>
              <a:pathLst>
                <a:path w="9236" h="8952" extrusionOk="0">
                  <a:moveTo>
                    <a:pt x="5116" y="0"/>
                  </a:moveTo>
                  <a:lnTo>
                    <a:pt x="1138" y="3980"/>
                  </a:lnTo>
                  <a:cubicBezTo>
                    <a:pt x="1" y="5118"/>
                    <a:pt x="1" y="6961"/>
                    <a:pt x="1138" y="8100"/>
                  </a:cubicBezTo>
                  <a:cubicBezTo>
                    <a:pt x="1706" y="8667"/>
                    <a:pt x="2451" y="8951"/>
                    <a:pt x="3196" y="8951"/>
                  </a:cubicBezTo>
                  <a:cubicBezTo>
                    <a:pt x="3941" y="8951"/>
                    <a:pt x="4687" y="8667"/>
                    <a:pt x="5256" y="8100"/>
                  </a:cubicBezTo>
                  <a:lnTo>
                    <a:pt x="9235" y="4120"/>
                  </a:lnTo>
                  <a:lnTo>
                    <a:pt x="51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890;p49">
              <a:extLst>
                <a:ext uri="{FF2B5EF4-FFF2-40B4-BE49-F238E27FC236}">
                  <a16:creationId xmlns:a16="http://schemas.microsoft.com/office/drawing/2014/main" id="{A83BAD04-1E5C-B53F-C0E0-816B97FD1548}"/>
                </a:ext>
              </a:extLst>
            </p:cNvPr>
            <p:cNvSpPr/>
            <p:nvPr/>
          </p:nvSpPr>
          <p:spPr>
            <a:xfrm>
              <a:off x="5558950" y="3760925"/>
              <a:ext cx="358750" cy="344600"/>
            </a:xfrm>
            <a:custGeom>
              <a:avLst/>
              <a:gdLst/>
              <a:ahLst/>
              <a:cxnLst/>
              <a:rect l="l" t="t" r="r" b="b"/>
              <a:pathLst>
                <a:path w="14350" h="13784" extrusionOk="0">
                  <a:moveTo>
                    <a:pt x="11155" y="1"/>
                  </a:moveTo>
                  <a:cubicBezTo>
                    <a:pt x="10410" y="1"/>
                    <a:pt x="9665" y="285"/>
                    <a:pt x="9096" y="854"/>
                  </a:cubicBezTo>
                  <a:lnTo>
                    <a:pt x="1137" y="8813"/>
                  </a:lnTo>
                  <a:cubicBezTo>
                    <a:pt x="0" y="9950"/>
                    <a:pt x="0" y="11793"/>
                    <a:pt x="1137" y="12931"/>
                  </a:cubicBezTo>
                  <a:cubicBezTo>
                    <a:pt x="1705" y="13499"/>
                    <a:pt x="2451" y="13784"/>
                    <a:pt x="3196" y="13784"/>
                  </a:cubicBezTo>
                  <a:cubicBezTo>
                    <a:pt x="3941" y="13784"/>
                    <a:pt x="4687" y="13499"/>
                    <a:pt x="5255" y="12931"/>
                  </a:cubicBezTo>
                  <a:lnTo>
                    <a:pt x="13214" y="4970"/>
                  </a:lnTo>
                  <a:cubicBezTo>
                    <a:pt x="14350" y="3835"/>
                    <a:pt x="14350" y="1990"/>
                    <a:pt x="13214" y="854"/>
                  </a:cubicBezTo>
                  <a:cubicBezTo>
                    <a:pt x="12646" y="285"/>
                    <a:pt x="11901" y="1"/>
                    <a:pt x="11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891;p49">
              <a:extLst>
                <a:ext uri="{FF2B5EF4-FFF2-40B4-BE49-F238E27FC236}">
                  <a16:creationId xmlns:a16="http://schemas.microsoft.com/office/drawing/2014/main" id="{DA3019EA-EF31-F6F3-DB3B-22871C3891E1}"/>
                </a:ext>
              </a:extLst>
            </p:cNvPr>
            <p:cNvSpPr/>
            <p:nvPr/>
          </p:nvSpPr>
          <p:spPr>
            <a:xfrm>
              <a:off x="5558450" y="3881750"/>
              <a:ext cx="231350" cy="224125"/>
            </a:xfrm>
            <a:custGeom>
              <a:avLst/>
              <a:gdLst/>
              <a:ahLst/>
              <a:cxnLst/>
              <a:rect l="l" t="t" r="r" b="b"/>
              <a:pathLst>
                <a:path w="9254" h="8965" extrusionOk="0">
                  <a:moveTo>
                    <a:pt x="5137" y="0"/>
                  </a:moveTo>
                  <a:lnTo>
                    <a:pt x="1156" y="3980"/>
                  </a:lnTo>
                  <a:cubicBezTo>
                    <a:pt x="7" y="5114"/>
                    <a:pt x="1" y="6969"/>
                    <a:pt x="1144" y="8111"/>
                  </a:cubicBezTo>
                  <a:cubicBezTo>
                    <a:pt x="1713" y="8680"/>
                    <a:pt x="2458" y="8965"/>
                    <a:pt x="3203" y="8965"/>
                  </a:cubicBezTo>
                  <a:cubicBezTo>
                    <a:pt x="3954" y="8965"/>
                    <a:pt x="4705" y="8675"/>
                    <a:pt x="5275" y="8098"/>
                  </a:cubicBezTo>
                  <a:lnTo>
                    <a:pt x="9253" y="4118"/>
                  </a:lnTo>
                  <a:lnTo>
                    <a:pt x="5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892;p49">
              <a:extLst>
                <a:ext uri="{FF2B5EF4-FFF2-40B4-BE49-F238E27FC236}">
                  <a16:creationId xmlns:a16="http://schemas.microsoft.com/office/drawing/2014/main" id="{9AEF390F-1E36-6DA9-9B75-2991AA327D5C}"/>
                </a:ext>
              </a:extLst>
            </p:cNvPr>
            <p:cNvSpPr/>
            <p:nvPr/>
          </p:nvSpPr>
          <p:spPr>
            <a:xfrm>
              <a:off x="5722275" y="3924300"/>
              <a:ext cx="358800" cy="344600"/>
            </a:xfrm>
            <a:custGeom>
              <a:avLst/>
              <a:gdLst/>
              <a:ahLst/>
              <a:cxnLst/>
              <a:rect l="l" t="t" r="r" b="b"/>
              <a:pathLst>
                <a:path w="14352" h="13784" extrusionOk="0">
                  <a:moveTo>
                    <a:pt x="11157" y="0"/>
                  </a:moveTo>
                  <a:cubicBezTo>
                    <a:pt x="10411" y="0"/>
                    <a:pt x="9666" y="284"/>
                    <a:pt x="9097" y="852"/>
                  </a:cubicBezTo>
                  <a:lnTo>
                    <a:pt x="1139" y="8811"/>
                  </a:lnTo>
                  <a:cubicBezTo>
                    <a:pt x="1" y="9948"/>
                    <a:pt x="1" y="11792"/>
                    <a:pt x="1139" y="12929"/>
                  </a:cubicBezTo>
                  <a:cubicBezTo>
                    <a:pt x="1707" y="13498"/>
                    <a:pt x="2452" y="13783"/>
                    <a:pt x="3197" y="13783"/>
                  </a:cubicBezTo>
                  <a:cubicBezTo>
                    <a:pt x="3943" y="13783"/>
                    <a:pt x="4688" y="13498"/>
                    <a:pt x="5257" y="12929"/>
                  </a:cubicBezTo>
                  <a:lnTo>
                    <a:pt x="13216" y="4970"/>
                  </a:lnTo>
                  <a:cubicBezTo>
                    <a:pt x="14352" y="3833"/>
                    <a:pt x="14352" y="1989"/>
                    <a:pt x="13215" y="852"/>
                  </a:cubicBezTo>
                  <a:cubicBezTo>
                    <a:pt x="12647" y="284"/>
                    <a:pt x="11902" y="0"/>
                    <a:pt x="111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893;p49">
              <a:extLst>
                <a:ext uri="{FF2B5EF4-FFF2-40B4-BE49-F238E27FC236}">
                  <a16:creationId xmlns:a16="http://schemas.microsoft.com/office/drawing/2014/main" id="{5458C1BC-7980-0B11-2DEB-258A9C985449}"/>
                </a:ext>
              </a:extLst>
            </p:cNvPr>
            <p:cNvSpPr/>
            <p:nvPr/>
          </p:nvSpPr>
          <p:spPr>
            <a:xfrm>
              <a:off x="5722325" y="4045125"/>
              <a:ext cx="230875" cy="223725"/>
            </a:xfrm>
            <a:custGeom>
              <a:avLst/>
              <a:gdLst/>
              <a:ahLst/>
              <a:cxnLst/>
              <a:rect l="l" t="t" r="r" b="b"/>
              <a:pathLst>
                <a:path w="9235" h="8949" extrusionOk="0">
                  <a:moveTo>
                    <a:pt x="5115" y="0"/>
                  </a:moveTo>
                  <a:lnTo>
                    <a:pt x="1137" y="3978"/>
                  </a:lnTo>
                  <a:cubicBezTo>
                    <a:pt x="0" y="5115"/>
                    <a:pt x="0" y="6959"/>
                    <a:pt x="1137" y="8096"/>
                  </a:cubicBezTo>
                  <a:cubicBezTo>
                    <a:pt x="1705" y="8665"/>
                    <a:pt x="2450" y="8949"/>
                    <a:pt x="3195" y="8949"/>
                  </a:cubicBezTo>
                  <a:cubicBezTo>
                    <a:pt x="3941" y="8949"/>
                    <a:pt x="4686" y="8665"/>
                    <a:pt x="5255" y="8096"/>
                  </a:cubicBezTo>
                  <a:lnTo>
                    <a:pt x="9235" y="4118"/>
                  </a:lnTo>
                  <a:lnTo>
                    <a:pt x="5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894;p49">
              <a:extLst>
                <a:ext uri="{FF2B5EF4-FFF2-40B4-BE49-F238E27FC236}">
                  <a16:creationId xmlns:a16="http://schemas.microsoft.com/office/drawing/2014/main" id="{8CFC9A67-EF48-C7CF-415E-11ED064B621B}"/>
                </a:ext>
              </a:extLst>
            </p:cNvPr>
            <p:cNvSpPr/>
            <p:nvPr/>
          </p:nvSpPr>
          <p:spPr>
            <a:xfrm>
              <a:off x="4663675" y="3676075"/>
              <a:ext cx="358775" cy="344600"/>
            </a:xfrm>
            <a:custGeom>
              <a:avLst/>
              <a:gdLst/>
              <a:ahLst/>
              <a:cxnLst/>
              <a:rect l="l" t="t" r="r" b="b"/>
              <a:pathLst>
                <a:path w="14351" h="13784" extrusionOk="0">
                  <a:moveTo>
                    <a:pt x="11155" y="1"/>
                  </a:moveTo>
                  <a:cubicBezTo>
                    <a:pt x="10410" y="1"/>
                    <a:pt x="9664" y="285"/>
                    <a:pt x="9095" y="853"/>
                  </a:cubicBezTo>
                  <a:lnTo>
                    <a:pt x="1136" y="8813"/>
                  </a:lnTo>
                  <a:cubicBezTo>
                    <a:pt x="1" y="9950"/>
                    <a:pt x="1" y="11794"/>
                    <a:pt x="1136" y="12932"/>
                  </a:cubicBezTo>
                  <a:cubicBezTo>
                    <a:pt x="1705" y="13500"/>
                    <a:pt x="2451" y="13784"/>
                    <a:pt x="3196" y="13784"/>
                  </a:cubicBezTo>
                  <a:cubicBezTo>
                    <a:pt x="3941" y="13784"/>
                    <a:pt x="4687" y="13500"/>
                    <a:pt x="5256" y="12932"/>
                  </a:cubicBezTo>
                  <a:lnTo>
                    <a:pt x="13215" y="4972"/>
                  </a:lnTo>
                  <a:cubicBezTo>
                    <a:pt x="14350" y="3833"/>
                    <a:pt x="14350" y="1990"/>
                    <a:pt x="13213" y="853"/>
                  </a:cubicBezTo>
                  <a:cubicBezTo>
                    <a:pt x="12645" y="285"/>
                    <a:pt x="11900" y="1"/>
                    <a:pt x="11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895;p49">
              <a:extLst>
                <a:ext uri="{FF2B5EF4-FFF2-40B4-BE49-F238E27FC236}">
                  <a16:creationId xmlns:a16="http://schemas.microsoft.com/office/drawing/2014/main" id="{62FBC1FF-2C4A-02FE-065E-5F6D0C2D755C}"/>
                </a:ext>
              </a:extLst>
            </p:cNvPr>
            <p:cNvSpPr/>
            <p:nvPr/>
          </p:nvSpPr>
          <p:spPr>
            <a:xfrm>
              <a:off x="4663675" y="3796900"/>
              <a:ext cx="230900" cy="223775"/>
            </a:xfrm>
            <a:custGeom>
              <a:avLst/>
              <a:gdLst/>
              <a:ahLst/>
              <a:cxnLst/>
              <a:rect l="l" t="t" r="r" b="b"/>
              <a:pathLst>
                <a:path w="9236" h="8951" extrusionOk="0">
                  <a:moveTo>
                    <a:pt x="5116" y="0"/>
                  </a:moveTo>
                  <a:lnTo>
                    <a:pt x="1136" y="3980"/>
                  </a:lnTo>
                  <a:cubicBezTo>
                    <a:pt x="1" y="5117"/>
                    <a:pt x="1" y="6960"/>
                    <a:pt x="1136" y="8099"/>
                  </a:cubicBezTo>
                  <a:cubicBezTo>
                    <a:pt x="1705" y="8667"/>
                    <a:pt x="2451" y="8951"/>
                    <a:pt x="3196" y="8951"/>
                  </a:cubicBezTo>
                  <a:cubicBezTo>
                    <a:pt x="3941" y="8951"/>
                    <a:pt x="4687" y="8667"/>
                    <a:pt x="5256" y="8099"/>
                  </a:cubicBezTo>
                  <a:lnTo>
                    <a:pt x="9235" y="4118"/>
                  </a:lnTo>
                  <a:lnTo>
                    <a:pt x="5116" y="0"/>
                  </a:lnTo>
                  <a:close/>
                </a:path>
              </a:pathLst>
            </a:custGeom>
            <a:solidFill>
              <a:srgbClr val="FF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896;p49">
              <a:extLst>
                <a:ext uri="{FF2B5EF4-FFF2-40B4-BE49-F238E27FC236}">
                  <a16:creationId xmlns:a16="http://schemas.microsoft.com/office/drawing/2014/main" id="{6F122004-8F62-E9CF-2F62-85D1DB8E701B}"/>
                </a:ext>
              </a:extLst>
            </p:cNvPr>
            <p:cNvSpPr/>
            <p:nvPr/>
          </p:nvSpPr>
          <p:spPr>
            <a:xfrm>
              <a:off x="4827025" y="3839450"/>
              <a:ext cx="358800" cy="344600"/>
            </a:xfrm>
            <a:custGeom>
              <a:avLst/>
              <a:gdLst/>
              <a:ahLst/>
              <a:cxnLst/>
              <a:rect l="l" t="t" r="r" b="b"/>
              <a:pathLst>
                <a:path w="14352" h="13784" extrusionOk="0">
                  <a:moveTo>
                    <a:pt x="11155" y="1"/>
                  </a:moveTo>
                  <a:cubicBezTo>
                    <a:pt x="10410" y="1"/>
                    <a:pt x="9665" y="285"/>
                    <a:pt x="9096" y="853"/>
                  </a:cubicBezTo>
                  <a:lnTo>
                    <a:pt x="1137" y="8811"/>
                  </a:lnTo>
                  <a:cubicBezTo>
                    <a:pt x="0" y="9949"/>
                    <a:pt x="0" y="11792"/>
                    <a:pt x="1137" y="12931"/>
                  </a:cubicBezTo>
                  <a:cubicBezTo>
                    <a:pt x="1705" y="13499"/>
                    <a:pt x="2451" y="13783"/>
                    <a:pt x="3196" y="13783"/>
                  </a:cubicBezTo>
                  <a:cubicBezTo>
                    <a:pt x="3941" y="13783"/>
                    <a:pt x="4687" y="13499"/>
                    <a:pt x="5255" y="12931"/>
                  </a:cubicBezTo>
                  <a:lnTo>
                    <a:pt x="13214" y="4971"/>
                  </a:lnTo>
                  <a:cubicBezTo>
                    <a:pt x="14351" y="3835"/>
                    <a:pt x="14351" y="1989"/>
                    <a:pt x="13214" y="853"/>
                  </a:cubicBezTo>
                  <a:cubicBezTo>
                    <a:pt x="12646" y="285"/>
                    <a:pt x="11901" y="1"/>
                    <a:pt x="11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897;p49">
              <a:extLst>
                <a:ext uri="{FF2B5EF4-FFF2-40B4-BE49-F238E27FC236}">
                  <a16:creationId xmlns:a16="http://schemas.microsoft.com/office/drawing/2014/main" id="{FF5999BD-EF68-BC1C-ECAF-520A57D6D731}"/>
                </a:ext>
              </a:extLst>
            </p:cNvPr>
            <p:cNvSpPr/>
            <p:nvPr/>
          </p:nvSpPr>
          <p:spPr>
            <a:xfrm>
              <a:off x="4826675" y="3960250"/>
              <a:ext cx="231225" cy="224025"/>
            </a:xfrm>
            <a:custGeom>
              <a:avLst/>
              <a:gdLst/>
              <a:ahLst/>
              <a:cxnLst/>
              <a:rect l="l" t="t" r="r" b="b"/>
              <a:pathLst>
                <a:path w="9249" h="8961" extrusionOk="0">
                  <a:moveTo>
                    <a:pt x="5130" y="1"/>
                  </a:moveTo>
                  <a:lnTo>
                    <a:pt x="1151" y="3979"/>
                  </a:lnTo>
                  <a:cubicBezTo>
                    <a:pt x="5" y="5116"/>
                    <a:pt x="1" y="6966"/>
                    <a:pt x="1142" y="8108"/>
                  </a:cubicBezTo>
                  <a:cubicBezTo>
                    <a:pt x="1710" y="8676"/>
                    <a:pt x="2456" y="8960"/>
                    <a:pt x="3201" y="8960"/>
                  </a:cubicBezTo>
                  <a:cubicBezTo>
                    <a:pt x="3951" y="8960"/>
                    <a:pt x="4700" y="8673"/>
                    <a:pt x="5269" y="8099"/>
                  </a:cubicBezTo>
                  <a:lnTo>
                    <a:pt x="9249" y="4119"/>
                  </a:lnTo>
                  <a:lnTo>
                    <a:pt x="5130" y="1"/>
                  </a:lnTo>
                  <a:close/>
                </a:path>
              </a:pathLst>
            </a:custGeom>
            <a:solidFill>
              <a:srgbClr val="FF21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898;p49">
              <a:extLst>
                <a:ext uri="{FF2B5EF4-FFF2-40B4-BE49-F238E27FC236}">
                  <a16:creationId xmlns:a16="http://schemas.microsoft.com/office/drawing/2014/main" id="{E89EBDFB-C666-42A4-DED2-DC3191784E4D}"/>
                </a:ext>
              </a:extLst>
            </p:cNvPr>
            <p:cNvSpPr/>
            <p:nvPr/>
          </p:nvSpPr>
          <p:spPr>
            <a:xfrm>
              <a:off x="4990375" y="4002825"/>
              <a:ext cx="358850" cy="344575"/>
            </a:xfrm>
            <a:custGeom>
              <a:avLst/>
              <a:gdLst/>
              <a:ahLst/>
              <a:cxnLst/>
              <a:rect l="l" t="t" r="r" b="b"/>
              <a:pathLst>
                <a:path w="14354" h="13783" extrusionOk="0">
                  <a:moveTo>
                    <a:pt x="11156" y="0"/>
                  </a:moveTo>
                  <a:cubicBezTo>
                    <a:pt x="10411" y="0"/>
                    <a:pt x="9666" y="284"/>
                    <a:pt x="9098" y="852"/>
                  </a:cubicBezTo>
                  <a:lnTo>
                    <a:pt x="1138" y="8811"/>
                  </a:lnTo>
                  <a:cubicBezTo>
                    <a:pt x="1" y="9949"/>
                    <a:pt x="1" y="11792"/>
                    <a:pt x="1138" y="12929"/>
                  </a:cubicBezTo>
                  <a:cubicBezTo>
                    <a:pt x="1706" y="13498"/>
                    <a:pt x="2452" y="13782"/>
                    <a:pt x="3198" y="13782"/>
                  </a:cubicBezTo>
                  <a:cubicBezTo>
                    <a:pt x="3943" y="13782"/>
                    <a:pt x="4688" y="13498"/>
                    <a:pt x="5256" y="12929"/>
                  </a:cubicBezTo>
                  <a:lnTo>
                    <a:pt x="13215" y="4970"/>
                  </a:lnTo>
                  <a:cubicBezTo>
                    <a:pt x="14353" y="3833"/>
                    <a:pt x="14352" y="1988"/>
                    <a:pt x="13215" y="852"/>
                  </a:cubicBezTo>
                  <a:cubicBezTo>
                    <a:pt x="12647" y="284"/>
                    <a:pt x="11901" y="0"/>
                    <a:pt x="11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99;p49">
              <a:extLst>
                <a:ext uri="{FF2B5EF4-FFF2-40B4-BE49-F238E27FC236}">
                  <a16:creationId xmlns:a16="http://schemas.microsoft.com/office/drawing/2014/main" id="{41AA9F51-3E6C-7BA0-5752-A7DF5A3304D6}"/>
                </a:ext>
              </a:extLst>
            </p:cNvPr>
            <p:cNvSpPr/>
            <p:nvPr/>
          </p:nvSpPr>
          <p:spPr>
            <a:xfrm>
              <a:off x="4990375" y="4123600"/>
              <a:ext cx="230900" cy="223800"/>
            </a:xfrm>
            <a:custGeom>
              <a:avLst/>
              <a:gdLst/>
              <a:ahLst/>
              <a:cxnLst/>
              <a:rect l="l" t="t" r="r" b="b"/>
              <a:pathLst>
                <a:path w="9236" h="8952" extrusionOk="0">
                  <a:moveTo>
                    <a:pt x="5117" y="0"/>
                  </a:moveTo>
                  <a:lnTo>
                    <a:pt x="1138" y="3980"/>
                  </a:lnTo>
                  <a:cubicBezTo>
                    <a:pt x="1" y="5118"/>
                    <a:pt x="1" y="6961"/>
                    <a:pt x="1138" y="8098"/>
                  </a:cubicBezTo>
                  <a:cubicBezTo>
                    <a:pt x="1706" y="8667"/>
                    <a:pt x="2451" y="8951"/>
                    <a:pt x="3197" y="8951"/>
                  </a:cubicBezTo>
                  <a:cubicBezTo>
                    <a:pt x="3942" y="8951"/>
                    <a:pt x="4688" y="8667"/>
                    <a:pt x="5256" y="8098"/>
                  </a:cubicBezTo>
                  <a:lnTo>
                    <a:pt x="9236" y="4120"/>
                  </a:lnTo>
                  <a:lnTo>
                    <a:pt x="51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00;p49">
              <a:extLst>
                <a:ext uri="{FF2B5EF4-FFF2-40B4-BE49-F238E27FC236}">
                  <a16:creationId xmlns:a16="http://schemas.microsoft.com/office/drawing/2014/main" id="{E1F1774D-3C56-A6F0-3048-45DC635F7EC7}"/>
                </a:ext>
              </a:extLst>
            </p:cNvPr>
            <p:cNvSpPr/>
            <p:nvPr/>
          </p:nvSpPr>
          <p:spPr>
            <a:xfrm>
              <a:off x="5153750" y="4166150"/>
              <a:ext cx="358775" cy="344600"/>
            </a:xfrm>
            <a:custGeom>
              <a:avLst/>
              <a:gdLst/>
              <a:ahLst/>
              <a:cxnLst/>
              <a:rect l="l" t="t" r="r" b="b"/>
              <a:pathLst>
                <a:path w="14351" h="13784" extrusionOk="0">
                  <a:moveTo>
                    <a:pt x="11154" y="1"/>
                  </a:moveTo>
                  <a:cubicBezTo>
                    <a:pt x="10409" y="1"/>
                    <a:pt x="9664" y="285"/>
                    <a:pt x="9095" y="854"/>
                  </a:cubicBezTo>
                  <a:lnTo>
                    <a:pt x="1136" y="8813"/>
                  </a:lnTo>
                  <a:cubicBezTo>
                    <a:pt x="1" y="9948"/>
                    <a:pt x="1" y="11794"/>
                    <a:pt x="1136" y="12931"/>
                  </a:cubicBezTo>
                  <a:cubicBezTo>
                    <a:pt x="1704" y="13499"/>
                    <a:pt x="2450" y="13784"/>
                    <a:pt x="3195" y="13784"/>
                  </a:cubicBezTo>
                  <a:cubicBezTo>
                    <a:pt x="3940" y="13784"/>
                    <a:pt x="4686" y="13499"/>
                    <a:pt x="5254" y="12931"/>
                  </a:cubicBezTo>
                  <a:lnTo>
                    <a:pt x="13213" y="4970"/>
                  </a:lnTo>
                  <a:cubicBezTo>
                    <a:pt x="14350" y="3833"/>
                    <a:pt x="14350" y="1990"/>
                    <a:pt x="13213" y="854"/>
                  </a:cubicBezTo>
                  <a:cubicBezTo>
                    <a:pt x="12644" y="285"/>
                    <a:pt x="11899" y="1"/>
                    <a:pt x="11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01;p49">
              <a:extLst>
                <a:ext uri="{FF2B5EF4-FFF2-40B4-BE49-F238E27FC236}">
                  <a16:creationId xmlns:a16="http://schemas.microsoft.com/office/drawing/2014/main" id="{9087AEA6-AFD5-813F-D1FA-3196AFC885BB}"/>
                </a:ext>
              </a:extLst>
            </p:cNvPr>
            <p:cNvSpPr/>
            <p:nvPr/>
          </p:nvSpPr>
          <p:spPr>
            <a:xfrm>
              <a:off x="5153750" y="4286925"/>
              <a:ext cx="230850" cy="223825"/>
            </a:xfrm>
            <a:custGeom>
              <a:avLst/>
              <a:gdLst/>
              <a:ahLst/>
              <a:cxnLst/>
              <a:rect l="l" t="t" r="r" b="b"/>
              <a:pathLst>
                <a:path w="9234" h="8953" extrusionOk="0">
                  <a:moveTo>
                    <a:pt x="5116" y="1"/>
                  </a:moveTo>
                  <a:lnTo>
                    <a:pt x="1136" y="3982"/>
                  </a:lnTo>
                  <a:cubicBezTo>
                    <a:pt x="1" y="5117"/>
                    <a:pt x="1" y="6963"/>
                    <a:pt x="1136" y="8100"/>
                  </a:cubicBezTo>
                  <a:cubicBezTo>
                    <a:pt x="1704" y="8668"/>
                    <a:pt x="2450" y="8953"/>
                    <a:pt x="3195" y="8953"/>
                  </a:cubicBezTo>
                  <a:cubicBezTo>
                    <a:pt x="3940" y="8953"/>
                    <a:pt x="4686" y="8668"/>
                    <a:pt x="5254" y="8100"/>
                  </a:cubicBezTo>
                  <a:lnTo>
                    <a:pt x="9234" y="4119"/>
                  </a:lnTo>
                  <a:lnTo>
                    <a:pt x="51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02;p49">
              <a:extLst>
                <a:ext uri="{FF2B5EF4-FFF2-40B4-BE49-F238E27FC236}">
                  <a16:creationId xmlns:a16="http://schemas.microsoft.com/office/drawing/2014/main" id="{61F922B4-7076-5377-9E76-DE97B5761E3B}"/>
                </a:ext>
              </a:extLst>
            </p:cNvPr>
            <p:cNvSpPr/>
            <p:nvPr/>
          </p:nvSpPr>
          <p:spPr>
            <a:xfrm>
              <a:off x="5317050" y="4329500"/>
              <a:ext cx="358850" cy="344575"/>
            </a:xfrm>
            <a:custGeom>
              <a:avLst/>
              <a:gdLst/>
              <a:ahLst/>
              <a:cxnLst/>
              <a:rect l="l" t="t" r="r" b="b"/>
              <a:pathLst>
                <a:path w="14354" h="13783" extrusionOk="0">
                  <a:moveTo>
                    <a:pt x="11156" y="1"/>
                  </a:moveTo>
                  <a:cubicBezTo>
                    <a:pt x="10411" y="1"/>
                    <a:pt x="9666" y="285"/>
                    <a:pt x="9098" y="854"/>
                  </a:cubicBezTo>
                  <a:lnTo>
                    <a:pt x="1139" y="8812"/>
                  </a:lnTo>
                  <a:cubicBezTo>
                    <a:pt x="1" y="9949"/>
                    <a:pt x="2" y="11795"/>
                    <a:pt x="1139" y="12930"/>
                  </a:cubicBezTo>
                  <a:cubicBezTo>
                    <a:pt x="1707" y="13499"/>
                    <a:pt x="2453" y="13783"/>
                    <a:pt x="3198" y="13783"/>
                  </a:cubicBezTo>
                  <a:cubicBezTo>
                    <a:pt x="3943" y="13783"/>
                    <a:pt x="4689" y="13499"/>
                    <a:pt x="5257" y="12930"/>
                  </a:cubicBezTo>
                  <a:lnTo>
                    <a:pt x="13215" y="4971"/>
                  </a:lnTo>
                  <a:cubicBezTo>
                    <a:pt x="14353" y="3834"/>
                    <a:pt x="14353" y="1991"/>
                    <a:pt x="13215" y="854"/>
                  </a:cubicBezTo>
                  <a:cubicBezTo>
                    <a:pt x="12646" y="285"/>
                    <a:pt x="11901" y="1"/>
                    <a:pt x="1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03;p49">
              <a:extLst>
                <a:ext uri="{FF2B5EF4-FFF2-40B4-BE49-F238E27FC236}">
                  <a16:creationId xmlns:a16="http://schemas.microsoft.com/office/drawing/2014/main" id="{01ED92B9-11E1-6939-81CF-6733BB56C4BD}"/>
                </a:ext>
              </a:extLst>
            </p:cNvPr>
            <p:cNvSpPr/>
            <p:nvPr/>
          </p:nvSpPr>
          <p:spPr>
            <a:xfrm>
              <a:off x="5317050" y="4450300"/>
              <a:ext cx="230900" cy="223775"/>
            </a:xfrm>
            <a:custGeom>
              <a:avLst/>
              <a:gdLst/>
              <a:ahLst/>
              <a:cxnLst/>
              <a:rect l="l" t="t" r="r" b="b"/>
              <a:pathLst>
                <a:path w="9236" h="8951" extrusionOk="0">
                  <a:moveTo>
                    <a:pt x="5119" y="0"/>
                  </a:moveTo>
                  <a:lnTo>
                    <a:pt x="1139" y="3980"/>
                  </a:lnTo>
                  <a:cubicBezTo>
                    <a:pt x="1" y="5117"/>
                    <a:pt x="2" y="6961"/>
                    <a:pt x="1139" y="8098"/>
                  </a:cubicBezTo>
                  <a:cubicBezTo>
                    <a:pt x="1707" y="8667"/>
                    <a:pt x="2453" y="8951"/>
                    <a:pt x="3198" y="8951"/>
                  </a:cubicBezTo>
                  <a:cubicBezTo>
                    <a:pt x="3943" y="8951"/>
                    <a:pt x="4689" y="8667"/>
                    <a:pt x="5257" y="8098"/>
                  </a:cubicBezTo>
                  <a:lnTo>
                    <a:pt x="9235" y="4119"/>
                  </a:lnTo>
                  <a:lnTo>
                    <a:pt x="51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04;p49">
              <a:extLst>
                <a:ext uri="{FF2B5EF4-FFF2-40B4-BE49-F238E27FC236}">
                  <a16:creationId xmlns:a16="http://schemas.microsoft.com/office/drawing/2014/main" id="{7F93391D-D472-1EAC-153C-A376FDC4E7C4}"/>
                </a:ext>
              </a:extLst>
            </p:cNvPr>
            <p:cNvSpPr/>
            <p:nvPr/>
          </p:nvSpPr>
          <p:spPr>
            <a:xfrm>
              <a:off x="923500" y="3988200"/>
              <a:ext cx="623900" cy="845975"/>
            </a:xfrm>
            <a:custGeom>
              <a:avLst/>
              <a:gdLst/>
              <a:ahLst/>
              <a:cxnLst/>
              <a:rect l="l" t="t" r="r" b="b"/>
              <a:pathLst>
                <a:path w="24956" h="33839" extrusionOk="0">
                  <a:moveTo>
                    <a:pt x="10614" y="0"/>
                  </a:moveTo>
                  <a:lnTo>
                    <a:pt x="7473" y="14421"/>
                  </a:lnTo>
                  <a:lnTo>
                    <a:pt x="1" y="29024"/>
                  </a:lnTo>
                  <a:lnTo>
                    <a:pt x="1" y="33838"/>
                  </a:lnTo>
                  <a:lnTo>
                    <a:pt x="24956" y="33838"/>
                  </a:lnTo>
                  <a:lnTo>
                    <a:pt x="24956" y="22674"/>
                  </a:lnTo>
                  <a:lnTo>
                    <a:pt x="24956" y="19200"/>
                  </a:lnTo>
                  <a:lnTo>
                    <a:pt x="249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05;p49">
              <a:extLst>
                <a:ext uri="{FF2B5EF4-FFF2-40B4-BE49-F238E27FC236}">
                  <a16:creationId xmlns:a16="http://schemas.microsoft.com/office/drawing/2014/main" id="{D46CA1FC-C869-66CF-E594-D8B0B5C82C9D}"/>
                </a:ext>
              </a:extLst>
            </p:cNvPr>
            <p:cNvSpPr/>
            <p:nvPr/>
          </p:nvSpPr>
          <p:spPr>
            <a:xfrm>
              <a:off x="1547375" y="3717600"/>
              <a:ext cx="1147350" cy="1116575"/>
            </a:xfrm>
            <a:custGeom>
              <a:avLst/>
              <a:gdLst/>
              <a:ahLst/>
              <a:cxnLst/>
              <a:rect l="l" t="t" r="r" b="b"/>
              <a:pathLst>
                <a:path w="45894" h="44663" extrusionOk="0">
                  <a:moveTo>
                    <a:pt x="1" y="0"/>
                  </a:moveTo>
                  <a:lnTo>
                    <a:pt x="1" y="44662"/>
                  </a:lnTo>
                  <a:lnTo>
                    <a:pt x="45893" y="44662"/>
                  </a:lnTo>
                  <a:lnTo>
                    <a:pt x="45893" y="4301"/>
                  </a:lnTo>
                  <a:cubicBezTo>
                    <a:pt x="45893" y="1925"/>
                    <a:pt x="43967" y="0"/>
                    <a:pt x="41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06;p49">
              <a:extLst>
                <a:ext uri="{FF2B5EF4-FFF2-40B4-BE49-F238E27FC236}">
                  <a16:creationId xmlns:a16="http://schemas.microsoft.com/office/drawing/2014/main" id="{104B1C4A-A0F8-13E0-FBB9-14A80EEA1FDA}"/>
                </a:ext>
              </a:extLst>
            </p:cNvPr>
            <p:cNvSpPr/>
            <p:nvPr/>
          </p:nvSpPr>
          <p:spPr>
            <a:xfrm>
              <a:off x="1547375" y="4713800"/>
              <a:ext cx="1147350" cy="120375"/>
            </a:xfrm>
            <a:custGeom>
              <a:avLst/>
              <a:gdLst/>
              <a:ahLst/>
              <a:cxnLst/>
              <a:rect l="l" t="t" r="r" b="b"/>
              <a:pathLst>
                <a:path w="45894" h="4815" extrusionOk="0">
                  <a:moveTo>
                    <a:pt x="1" y="0"/>
                  </a:moveTo>
                  <a:lnTo>
                    <a:pt x="1" y="4814"/>
                  </a:lnTo>
                  <a:lnTo>
                    <a:pt x="45893" y="4814"/>
                  </a:lnTo>
                  <a:lnTo>
                    <a:pt x="45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907;p49">
              <a:extLst>
                <a:ext uri="{FF2B5EF4-FFF2-40B4-BE49-F238E27FC236}">
                  <a16:creationId xmlns:a16="http://schemas.microsoft.com/office/drawing/2014/main" id="{12F2B28F-130F-34B9-BB93-1305B7B646B0}"/>
                </a:ext>
              </a:extLst>
            </p:cNvPr>
            <p:cNvSpPr/>
            <p:nvPr/>
          </p:nvSpPr>
          <p:spPr>
            <a:xfrm>
              <a:off x="923500" y="4713800"/>
              <a:ext cx="623875" cy="120375"/>
            </a:xfrm>
            <a:custGeom>
              <a:avLst/>
              <a:gdLst/>
              <a:ahLst/>
              <a:cxnLst/>
              <a:rect l="l" t="t" r="r" b="b"/>
              <a:pathLst>
                <a:path w="24955" h="4815" extrusionOk="0">
                  <a:moveTo>
                    <a:pt x="1" y="0"/>
                  </a:moveTo>
                  <a:lnTo>
                    <a:pt x="1" y="4814"/>
                  </a:lnTo>
                  <a:lnTo>
                    <a:pt x="24954" y="4814"/>
                  </a:lnTo>
                  <a:lnTo>
                    <a:pt x="24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908;p49">
              <a:extLst>
                <a:ext uri="{FF2B5EF4-FFF2-40B4-BE49-F238E27FC236}">
                  <a16:creationId xmlns:a16="http://schemas.microsoft.com/office/drawing/2014/main" id="{1D16C179-4D28-F25A-83DD-EA68EFB240E6}"/>
                </a:ext>
              </a:extLst>
            </p:cNvPr>
            <p:cNvSpPr/>
            <p:nvPr/>
          </p:nvSpPr>
          <p:spPr>
            <a:xfrm>
              <a:off x="1037675" y="4654800"/>
              <a:ext cx="358750" cy="179375"/>
            </a:xfrm>
            <a:custGeom>
              <a:avLst/>
              <a:gdLst/>
              <a:ahLst/>
              <a:cxnLst/>
              <a:rect l="l" t="t" r="r" b="b"/>
              <a:pathLst>
                <a:path w="14350" h="7175" extrusionOk="0">
                  <a:moveTo>
                    <a:pt x="7174" y="0"/>
                  </a:moveTo>
                  <a:cubicBezTo>
                    <a:pt x="3213" y="0"/>
                    <a:pt x="0" y="3213"/>
                    <a:pt x="0" y="7174"/>
                  </a:cubicBezTo>
                  <a:lnTo>
                    <a:pt x="14350" y="7174"/>
                  </a:lnTo>
                  <a:cubicBezTo>
                    <a:pt x="14350" y="3213"/>
                    <a:pt x="11138" y="0"/>
                    <a:pt x="7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909;p49">
              <a:extLst>
                <a:ext uri="{FF2B5EF4-FFF2-40B4-BE49-F238E27FC236}">
                  <a16:creationId xmlns:a16="http://schemas.microsoft.com/office/drawing/2014/main" id="{C615CDEF-97A8-5D22-80BC-5124F724F77A}"/>
                </a:ext>
              </a:extLst>
            </p:cNvPr>
            <p:cNvSpPr/>
            <p:nvPr/>
          </p:nvSpPr>
          <p:spPr>
            <a:xfrm>
              <a:off x="2101000" y="4654800"/>
              <a:ext cx="358775" cy="179375"/>
            </a:xfrm>
            <a:custGeom>
              <a:avLst/>
              <a:gdLst/>
              <a:ahLst/>
              <a:cxnLst/>
              <a:rect l="l" t="t" r="r" b="b"/>
              <a:pathLst>
                <a:path w="14351" h="7175" extrusionOk="0">
                  <a:moveTo>
                    <a:pt x="7175" y="0"/>
                  </a:moveTo>
                  <a:cubicBezTo>
                    <a:pt x="3213" y="0"/>
                    <a:pt x="0" y="3213"/>
                    <a:pt x="0" y="7174"/>
                  </a:cubicBezTo>
                  <a:lnTo>
                    <a:pt x="14350" y="7174"/>
                  </a:lnTo>
                  <a:cubicBezTo>
                    <a:pt x="14350" y="3213"/>
                    <a:pt x="11138" y="0"/>
                    <a:pt x="71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910;p49">
              <a:extLst>
                <a:ext uri="{FF2B5EF4-FFF2-40B4-BE49-F238E27FC236}">
                  <a16:creationId xmlns:a16="http://schemas.microsoft.com/office/drawing/2014/main" id="{E8BA88B3-D3C4-86DD-A641-8DCC99CF59EB}"/>
                </a:ext>
              </a:extLst>
            </p:cNvPr>
            <p:cNvSpPr/>
            <p:nvPr/>
          </p:nvSpPr>
          <p:spPr>
            <a:xfrm>
              <a:off x="1074000" y="4691075"/>
              <a:ext cx="286125" cy="286175"/>
            </a:xfrm>
            <a:custGeom>
              <a:avLst/>
              <a:gdLst/>
              <a:ahLst/>
              <a:cxnLst/>
              <a:rect l="l" t="t" r="r" b="b"/>
              <a:pathLst>
                <a:path w="11445" h="11447" extrusionOk="0">
                  <a:moveTo>
                    <a:pt x="5721" y="0"/>
                  </a:moveTo>
                  <a:cubicBezTo>
                    <a:pt x="2561" y="0"/>
                    <a:pt x="0" y="2563"/>
                    <a:pt x="0" y="5723"/>
                  </a:cubicBezTo>
                  <a:cubicBezTo>
                    <a:pt x="0" y="8883"/>
                    <a:pt x="2561" y="11446"/>
                    <a:pt x="5721" y="11446"/>
                  </a:cubicBezTo>
                  <a:cubicBezTo>
                    <a:pt x="8882" y="11446"/>
                    <a:pt x="11444" y="8883"/>
                    <a:pt x="11444" y="5723"/>
                  </a:cubicBezTo>
                  <a:cubicBezTo>
                    <a:pt x="11444" y="2563"/>
                    <a:pt x="8882" y="0"/>
                    <a:pt x="57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911;p49">
              <a:extLst>
                <a:ext uri="{FF2B5EF4-FFF2-40B4-BE49-F238E27FC236}">
                  <a16:creationId xmlns:a16="http://schemas.microsoft.com/office/drawing/2014/main" id="{65CF0C69-C214-EB33-68A5-1BF79D2C071D}"/>
                </a:ext>
              </a:extLst>
            </p:cNvPr>
            <p:cNvSpPr/>
            <p:nvPr/>
          </p:nvSpPr>
          <p:spPr>
            <a:xfrm>
              <a:off x="2137325" y="4691075"/>
              <a:ext cx="286125" cy="286175"/>
            </a:xfrm>
            <a:custGeom>
              <a:avLst/>
              <a:gdLst/>
              <a:ahLst/>
              <a:cxnLst/>
              <a:rect l="l" t="t" r="r" b="b"/>
              <a:pathLst>
                <a:path w="11445" h="11447" extrusionOk="0">
                  <a:moveTo>
                    <a:pt x="5722" y="0"/>
                  </a:moveTo>
                  <a:cubicBezTo>
                    <a:pt x="2561" y="0"/>
                    <a:pt x="0" y="2563"/>
                    <a:pt x="0" y="5723"/>
                  </a:cubicBezTo>
                  <a:cubicBezTo>
                    <a:pt x="0" y="8883"/>
                    <a:pt x="2561" y="11446"/>
                    <a:pt x="5722" y="11446"/>
                  </a:cubicBezTo>
                  <a:cubicBezTo>
                    <a:pt x="8883" y="11446"/>
                    <a:pt x="11444" y="8883"/>
                    <a:pt x="11444" y="5723"/>
                  </a:cubicBezTo>
                  <a:cubicBezTo>
                    <a:pt x="11444" y="2563"/>
                    <a:pt x="8883" y="0"/>
                    <a:pt x="57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912;p49">
              <a:extLst>
                <a:ext uri="{FF2B5EF4-FFF2-40B4-BE49-F238E27FC236}">
                  <a16:creationId xmlns:a16="http://schemas.microsoft.com/office/drawing/2014/main" id="{198739B8-6D10-2473-6947-EAE39B621929}"/>
                </a:ext>
              </a:extLst>
            </p:cNvPr>
            <p:cNvSpPr/>
            <p:nvPr/>
          </p:nvSpPr>
          <p:spPr>
            <a:xfrm>
              <a:off x="1161350" y="4041975"/>
              <a:ext cx="332275" cy="325050"/>
            </a:xfrm>
            <a:custGeom>
              <a:avLst/>
              <a:gdLst/>
              <a:ahLst/>
              <a:cxnLst/>
              <a:rect l="l" t="t" r="r" b="b"/>
              <a:pathLst>
                <a:path w="13291" h="13002" extrusionOk="0">
                  <a:moveTo>
                    <a:pt x="2832" y="1"/>
                  </a:moveTo>
                  <a:lnTo>
                    <a:pt x="0" y="13002"/>
                  </a:lnTo>
                  <a:lnTo>
                    <a:pt x="13290" y="13002"/>
                  </a:lnTo>
                  <a:lnTo>
                    <a:pt x="132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913;p49">
              <a:extLst>
                <a:ext uri="{FF2B5EF4-FFF2-40B4-BE49-F238E27FC236}">
                  <a16:creationId xmlns:a16="http://schemas.microsoft.com/office/drawing/2014/main" id="{8D249396-613E-685B-CC6D-EC30D72433D0}"/>
                </a:ext>
              </a:extLst>
            </p:cNvPr>
            <p:cNvSpPr/>
            <p:nvPr/>
          </p:nvSpPr>
          <p:spPr>
            <a:xfrm>
              <a:off x="1139875" y="4762625"/>
              <a:ext cx="148725" cy="143100"/>
            </a:xfrm>
            <a:custGeom>
              <a:avLst/>
              <a:gdLst/>
              <a:ahLst/>
              <a:cxnLst/>
              <a:rect l="l" t="t" r="r" b="b"/>
              <a:pathLst>
                <a:path w="5949" h="5724" extrusionOk="0">
                  <a:moveTo>
                    <a:pt x="3086" y="1"/>
                  </a:moveTo>
                  <a:cubicBezTo>
                    <a:pt x="1930" y="1"/>
                    <a:pt x="886" y="698"/>
                    <a:pt x="443" y="1768"/>
                  </a:cubicBezTo>
                  <a:cubicBezTo>
                    <a:pt x="1" y="2836"/>
                    <a:pt x="247" y="4067"/>
                    <a:pt x="1065" y="4885"/>
                  </a:cubicBezTo>
                  <a:cubicBezTo>
                    <a:pt x="1612" y="5432"/>
                    <a:pt x="2344" y="5723"/>
                    <a:pt x="3088" y="5723"/>
                  </a:cubicBezTo>
                  <a:cubicBezTo>
                    <a:pt x="3457" y="5723"/>
                    <a:pt x="3829" y="5652"/>
                    <a:pt x="4183" y="5504"/>
                  </a:cubicBezTo>
                  <a:cubicBezTo>
                    <a:pt x="5253" y="5062"/>
                    <a:pt x="5949" y="4017"/>
                    <a:pt x="5949" y="2861"/>
                  </a:cubicBezTo>
                  <a:cubicBezTo>
                    <a:pt x="5949" y="1280"/>
                    <a:pt x="4667" y="1"/>
                    <a:pt x="3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914;p49">
              <a:extLst>
                <a:ext uri="{FF2B5EF4-FFF2-40B4-BE49-F238E27FC236}">
                  <a16:creationId xmlns:a16="http://schemas.microsoft.com/office/drawing/2014/main" id="{8E83B3CC-DBFA-5D4D-F5C1-38118143D092}"/>
                </a:ext>
              </a:extLst>
            </p:cNvPr>
            <p:cNvSpPr/>
            <p:nvPr/>
          </p:nvSpPr>
          <p:spPr>
            <a:xfrm>
              <a:off x="1178475" y="4798375"/>
              <a:ext cx="74325" cy="71550"/>
            </a:xfrm>
            <a:custGeom>
              <a:avLst/>
              <a:gdLst/>
              <a:ahLst/>
              <a:cxnLst/>
              <a:rect l="l" t="t" r="r" b="b"/>
              <a:pathLst>
                <a:path w="2973" h="2862" extrusionOk="0">
                  <a:moveTo>
                    <a:pt x="1542" y="1"/>
                  </a:moveTo>
                  <a:cubicBezTo>
                    <a:pt x="964" y="1"/>
                    <a:pt x="443" y="350"/>
                    <a:pt x="221" y="884"/>
                  </a:cubicBezTo>
                  <a:cubicBezTo>
                    <a:pt x="0" y="1418"/>
                    <a:pt x="123" y="2033"/>
                    <a:pt x="532" y="2443"/>
                  </a:cubicBezTo>
                  <a:cubicBezTo>
                    <a:pt x="805" y="2716"/>
                    <a:pt x="1171" y="2861"/>
                    <a:pt x="1544" y="2861"/>
                  </a:cubicBezTo>
                  <a:cubicBezTo>
                    <a:pt x="1728" y="2861"/>
                    <a:pt x="1914" y="2826"/>
                    <a:pt x="2091" y="2753"/>
                  </a:cubicBezTo>
                  <a:cubicBezTo>
                    <a:pt x="2626" y="2531"/>
                    <a:pt x="2973" y="2009"/>
                    <a:pt x="2973" y="1431"/>
                  </a:cubicBezTo>
                  <a:cubicBezTo>
                    <a:pt x="2973" y="640"/>
                    <a:pt x="2332" y="1"/>
                    <a:pt x="1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915;p49">
              <a:extLst>
                <a:ext uri="{FF2B5EF4-FFF2-40B4-BE49-F238E27FC236}">
                  <a16:creationId xmlns:a16="http://schemas.microsoft.com/office/drawing/2014/main" id="{B9AA0B8E-1FE8-DCDD-2400-A6139BD32C9F}"/>
                </a:ext>
              </a:extLst>
            </p:cNvPr>
            <p:cNvSpPr/>
            <p:nvPr/>
          </p:nvSpPr>
          <p:spPr>
            <a:xfrm>
              <a:off x="2203200" y="4762625"/>
              <a:ext cx="148725" cy="143075"/>
            </a:xfrm>
            <a:custGeom>
              <a:avLst/>
              <a:gdLst/>
              <a:ahLst/>
              <a:cxnLst/>
              <a:rect l="l" t="t" r="r" b="b"/>
              <a:pathLst>
                <a:path w="5949" h="5723" extrusionOk="0">
                  <a:moveTo>
                    <a:pt x="3087" y="1"/>
                  </a:moveTo>
                  <a:cubicBezTo>
                    <a:pt x="1930" y="1"/>
                    <a:pt x="886" y="698"/>
                    <a:pt x="443" y="1766"/>
                  </a:cubicBezTo>
                  <a:cubicBezTo>
                    <a:pt x="1" y="2836"/>
                    <a:pt x="245" y="4067"/>
                    <a:pt x="1063" y="4885"/>
                  </a:cubicBezTo>
                  <a:cubicBezTo>
                    <a:pt x="1611" y="5432"/>
                    <a:pt x="2343" y="5723"/>
                    <a:pt x="3088" y="5723"/>
                  </a:cubicBezTo>
                  <a:cubicBezTo>
                    <a:pt x="3456" y="5723"/>
                    <a:pt x="3828" y="5651"/>
                    <a:pt x="4182" y="5504"/>
                  </a:cubicBezTo>
                  <a:cubicBezTo>
                    <a:pt x="5251" y="5062"/>
                    <a:pt x="5949" y="4017"/>
                    <a:pt x="5949" y="2861"/>
                  </a:cubicBezTo>
                  <a:cubicBezTo>
                    <a:pt x="5947" y="1280"/>
                    <a:pt x="4667" y="1"/>
                    <a:pt x="3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916;p49">
              <a:extLst>
                <a:ext uri="{FF2B5EF4-FFF2-40B4-BE49-F238E27FC236}">
                  <a16:creationId xmlns:a16="http://schemas.microsoft.com/office/drawing/2014/main" id="{65B6339B-75C3-E5FE-9071-711B3BA6CE55}"/>
                </a:ext>
              </a:extLst>
            </p:cNvPr>
            <p:cNvSpPr/>
            <p:nvPr/>
          </p:nvSpPr>
          <p:spPr>
            <a:xfrm>
              <a:off x="2241750" y="4798375"/>
              <a:ext cx="74425" cy="71575"/>
            </a:xfrm>
            <a:custGeom>
              <a:avLst/>
              <a:gdLst/>
              <a:ahLst/>
              <a:cxnLst/>
              <a:rect l="l" t="t" r="r" b="b"/>
              <a:pathLst>
                <a:path w="2977" h="2863" extrusionOk="0">
                  <a:moveTo>
                    <a:pt x="1545" y="1"/>
                  </a:moveTo>
                  <a:cubicBezTo>
                    <a:pt x="966" y="1"/>
                    <a:pt x="445" y="350"/>
                    <a:pt x="223" y="884"/>
                  </a:cubicBezTo>
                  <a:cubicBezTo>
                    <a:pt x="1" y="1419"/>
                    <a:pt x="125" y="2035"/>
                    <a:pt x="533" y="2443"/>
                  </a:cubicBezTo>
                  <a:cubicBezTo>
                    <a:pt x="807" y="2717"/>
                    <a:pt x="1172" y="2862"/>
                    <a:pt x="1545" y="2862"/>
                  </a:cubicBezTo>
                  <a:cubicBezTo>
                    <a:pt x="1729" y="2862"/>
                    <a:pt x="1915" y="2826"/>
                    <a:pt x="2093" y="2753"/>
                  </a:cubicBezTo>
                  <a:cubicBezTo>
                    <a:pt x="2628" y="2531"/>
                    <a:pt x="2976" y="2009"/>
                    <a:pt x="2975" y="1431"/>
                  </a:cubicBezTo>
                  <a:cubicBezTo>
                    <a:pt x="2975" y="640"/>
                    <a:pt x="2334" y="1"/>
                    <a:pt x="15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917;p49">
              <a:extLst>
                <a:ext uri="{FF2B5EF4-FFF2-40B4-BE49-F238E27FC236}">
                  <a16:creationId xmlns:a16="http://schemas.microsoft.com/office/drawing/2014/main" id="{026CAFE7-3BFF-D715-85A2-258ADEF063FE}"/>
                </a:ext>
              </a:extLst>
            </p:cNvPr>
            <p:cNvSpPr/>
            <p:nvPr/>
          </p:nvSpPr>
          <p:spPr>
            <a:xfrm>
              <a:off x="1837925" y="3868250"/>
              <a:ext cx="598825" cy="598800"/>
            </a:xfrm>
            <a:custGeom>
              <a:avLst/>
              <a:gdLst/>
              <a:ahLst/>
              <a:cxnLst/>
              <a:rect l="l" t="t" r="r" b="b"/>
              <a:pathLst>
                <a:path w="23953" h="23952" extrusionOk="0">
                  <a:moveTo>
                    <a:pt x="11978" y="1"/>
                  </a:moveTo>
                  <a:cubicBezTo>
                    <a:pt x="5364" y="1"/>
                    <a:pt x="0" y="5362"/>
                    <a:pt x="0" y="11975"/>
                  </a:cubicBezTo>
                  <a:cubicBezTo>
                    <a:pt x="0" y="18589"/>
                    <a:pt x="5364" y="23951"/>
                    <a:pt x="11978" y="23951"/>
                  </a:cubicBezTo>
                  <a:cubicBezTo>
                    <a:pt x="18590" y="23951"/>
                    <a:pt x="23952" y="18589"/>
                    <a:pt x="23952" y="11975"/>
                  </a:cubicBezTo>
                  <a:cubicBezTo>
                    <a:pt x="23952" y="5362"/>
                    <a:pt x="18590" y="1"/>
                    <a:pt x="11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918;p49">
              <a:extLst>
                <a:ext uri="{FF2B5EF4-FFF2-40B4-BE49-F238E27FC236}">
                  <a16:creationId xmlns:a16="http://schemas.microsoft.com/office/drawing/2014/main" id="{0515CF29-7C9A-FBB4-FC24-BA732152EAA4}"/>
                </a:ext>
              </a:extLst>
            </p:cNvPr>
            <p:cNvSpPr/>
            <p:nvPr/>
          </p:nvSpPr>
          <p:spPr>
            <a:xfrm>
              <a:off x="1939050" y="3982900"/>
              <a:ext cx="396525" cy="396625"/>
            </a:xfrm>
            <a:custGeom>
              <a:avLst/>
              <a:gdLst/>
              <a:ahLst/>
              <a:cxnLst/>
              <a:rect l="l" t="t" r="r" b="b"/>
              <a:pathLst>
                <a:path w="15861" h="15865" extrusionOk="0">
                  <a:moveTo>
                    <a:pt x="5118" y="1"/>
                  </a:moveTo>
                  <a:lnTo>
                    <a:pt x="5118" y="5120"/>
                  </a:lnTo>
                  <a:lnTo>
                    <a:pt x="0" y="5120"/>
                  </a:lnTo>
                  <a:lnTo>
                    <a:pt x="0" y="10743"/>
                  </a:lnTo>
                  <a:lnTo>
                    <a:pt x="5118" y="10743"/>
                  </a:lnTo>
                  <a:lnTo>
                    <a:pt x="5118" y="15864"/>
                  </a:lnTo>
                  <a:lnTo>
                    <a:pt x="10743" y="15864"/>
                  </a:lnTo>
                  <a:lnTo>
                    <a:pt x="10743" y="10743"/>
                  </a:lnTo>
                  <a:lnTo>
                    <a:pt x="15861" y="10743"/>
                  </a:lnTo>
                  <a:lnTo>
                    <a:pt x="15861" y="5120"/>
                  </a:lnTo>
                  <a:lnTo>
                    <a:pt x="10743" y="5120"/>
                  </a:lnTo>
                  <a:lnTo>
                    <a:pt x="107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919;p49">
              <a:extLst>
                <a:ext uri="{FF2B5EF4-FFF2-40B4-BE49-F238E27FC236}">
                  <a16:creationId xmlns:a16="http://schemas.microsoft.com/office/drawing/2014/main" id="{756F7F2D-10BF-FE45-DDDF-B71D281F5C35}"/>
                </a:ext>
              </a:extLst>
            </p:cNvPr>
            <p:cNvSpPr/>
            <p:nvPr/>
          </p:nvSpPr>
          <p:spPr>
            <a:xfrm>
              <a:off x="1228050" y="3892250"/>
              <a:ext cx="257825" cy="75375"/>
            </a:xfrm>
            <a:custGeom>
              <a:avLst/>
              <a:gdLst/>
              <a:ahLst/>
              <a:cxnLst/>
              <a:rect l="l" t="t" r="r" b="b"/>
              <a:pathLst>
                <a:path w="10313" h="3015" extrusionOk="0">
                  <a:moveTo>
                    <a:pt x="3015" y="0"/>
                  </a:moveTo>
                  <a:cubicBezTo>
                    <a:pt x="1350" y="0"/>
                    <a:pt x="0" y="1350"/>
                    <a:pt x="2" y="3014"/>
                  </a:cubicBezTo>
                  <a:lnTo>
                    <a:pt x="10312" y="3014"/>
                  </a:lnTo>
                  <a:cubicBezTo>
                    <a:pt x="10312" y="1350"/>
                    <a:pt x="8962" y="0"/>
                    <a:pt x="72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920;p49">
              <a:extLst>
                <a:ext uri="{FF2B5EF4-FFF2-40B4-BE49-F238E27FC236}">
                  <a16:creationId xmlns:a16="http://schemas.microsoft.com/office/drawing/2014/main" id="{647214DD-6A0B-EE8E-B959-2622B482AF5E}"/>
                </a:ext>
              </a:extLst>
            </p:cNvPr>
            <p:cNvSpPr/>
            <p:nvPr/>
          </p:nvSpPr>
          <p:spPr>
            <a:xfrm>
              <a:off x="1258325" y="3967600"/>
              <a:ext cx="12075" cy="20625"/>
            </a:xfrm>
            <a:custGeom>
              <a:avLst/>
              <a:gdLst/>
              <a:ahLst/>
              <a:cxnLst/>
              <a:rect l="l" t="t" r="r" b="b"/>
              <a:pathLst>
                <a:path w="483" h="825" extrusionOk="0">
                  <a:moveTo>
                    <a:pt x="1" y="0"/>
                  </a:moveTo>
                  <a:lnTo>
                    <a:pt x="1" y="824"/>
                  </a:lnTo>
                  <a:lnTo>
                    <a:pt x="482" y="824"/>
                  </a:lnTo>
                  <a:lnTo>
                    <a:pt x="482" y="0"/>
                  </a:ln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921;p49">
              <a:extLst>
                <a:ext uri="{FF2B5EF4-FFF2-40B4-BE49-F238E27FC236}">
                  <a16:creationId xmlns:a16="http://schemas.microsoft.com/office/drawing/2014/main" id="{A189E542-0C6C-B751-AD39-F10B5CA13333}"/>
                </a:ext>
              </a:extLst>
            </p:cNvPr>
            <p:cNvSpPr/>
            <p:nvPr/>
          </p:nvSpPr>
          <p:spPr>
            <a:xfrm>
              <a:off x="1443525" y="3967600"/>
              <a:ext cx="12050" cy="20625"/>
            </a:xfrm>
            <a:custGeom>
              <a:avLst/>
              <a:gdLst/>
              <a:ahLst/>
              <a:cxnLst/>
              <a:rect l="l" t="t" r="r" b="b"/>
              <a:pathLst>
                <a:path w="482" h="825" extrusionOk="0">
                  <a:moveTo>
                    <a:pt x="1" y="0"/>
                  </a:moveTo>
                  <a:lnTo>
                    <a:pt x="1" y="824"/>
                  </a:lnTo>
                  <a:lnTo>
                    <a:pt x="482" y="824"/>
                  </a:lnTo>
                  <a:lnTo>
                    <a:pt x="482" y="0"/>
                  </a:lnTo>
                  <a:close/>
                </a:path>
              </a:pathLst>
            </a:custGeom>
            <a:solidFill>
              <a:srgbClr val="1D3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922;p49">
              <a:extLst>
                <a:ext uri="{FF2B5EF4-FFF2-40B4-BE49-F238E27FC236}">
                  <a16:creationId xmlns:a16="http://schemas.microsoft.com/office/drawing/2014/main" id="{E2A40479-C013-416D-3F96-823FB842F7FC}"/>
                </a:ext>
              </a:extLst>
            </p:cNvPr>
            <p:cNvSpPr/>
            <p:nvPr/>
          </p:nvSpPr>
          <p:spPr>
            <a:xfrm>
              <a:off x="2724050" y="4419875"/>
              <a:ext cx="157650" cy="61250"/>
            </a:xfrm>
            <a:custGeom>
              <a:avLst/>
              <a:gdLst/>
              <a:ahLst/>
              <a:cxnLst/>
              <a:rect l="l" t="t" r="r" b="b"/>
              <a:pathLst>
                <a:path w="6306" h="2450" extrusionOk="0">
                  <a:moveTo>
                    <a:pt x="1225" y="0"/>
                  </a:moveTo>
                  <a:cubicBezTo>
                    <a:pt x="549" y="0"/>
                    <a:pt x="2" y="549"/>
                    <a:pt x="2" y="1225"/>
                  </a:cubicBezTo>
                  <a:cubicBezTo>
                    <a:pt x="1" y="1901"/>
                    <a:pt x="549" y="2450"/>
                    <a:pt x="1225" y="2450"/>
                  </a:cubicBezTo>
                  <a:lnTo>
                    <a:pt x="5081" y="2450"/>
                  </a:lnTo>
                  <a:cubicBezTo>
                    <a:pt x="5758" y="2450"/>
                    <a:pt x="6306" y="1901"/>
                    <a:pt x="6306" y="1225"/>
                  </a:cubicBezTo>
                  <a:cubicBezTo>
                    <a:pt x="6304" y="549"/>
                    <a:pt x="5758" y="0"/>
                    <a:pt x="50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923;p49">
              <a:extLst>
                <a:ext uri="{FF2B5EF4-FFF2-40B4-BE49-F238E27FC236}">
                  <a16:creationId xmlns:a16="http://schemas.microsoft.com/office/drawing/2014/main" id="{3D87A5FB-23BC-C8EC-04AB-04BF68999A49}"/>
                </a:ext>
              </a:extLst>
            </p:cNvPr>
            <p:cNvSpPr/>
            <p:nvPr/>
          </p:nvSpPr>
          <p:spPr>
            <a:xfrm>
              <a:off x="3376525" y="4419875"/>
              <a:ext cx="157625" cy="61250"/>
            </a:xfrm>
            <a:custGeom>
              <a:avLst/>
              <a:gdLst/>
              <a:ahLst/>
              <a:cxnLst/>
              <a:rect l="l" t="t" r="r" b="b"/>
              <a:pathLst>
                <a:path w="6305" h="2450" extrusionOk="0">
                  <a:moveTo>
                    <a:pt x="1225" y="0"/>
                  </a:moveTo>
                  <a:cubicBezTo>
                    <a:pt x="549" y="0"/>
                    <a:pt x="1" y="549"/>
                    <a:pt x="1" y="1225"/>
                  </a:cubicBezTo>
                  <a:cubicBezTo>
                    <a:pt x="1" y="1900"/>
                    <a:pt x="549" y="2450"/>
                    <a:pt x="1225" y="2450"/>
                  </a:cubicBezTo>
                  <a:lnTo>
                    <a:pt x="5080" y="2450"/>
                  </a:lnTo>
                  <a:cubicBezTo>
                    <a:pt x="5756" y="2450"/>
                    <a:pt x="6305" y="1900"/>
                    <a:pt x="6305" y="1225"/>
                  </a:cubicBezTo>
                  <a:cubicBezTo>
                    <a:pt x="6305" y="549"/>
                    <a:pt x="5756" y="0"/>
                    <a:pt x="50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924;p49">
              <a:extLst>
                <a:ext uri="{FF2B5EF4-FFF2-40B4-BE49-F238E27FC236}">
                  <a16:creationId xmlns:a16="http://schemas.microsoft.com/office/drawing/2014/main" id="{8BC44295-71FB-8506-67C2-B20438395AB1}"/>
                </a:ext>
              </a:extLst>
            </p:cNvPr>
            <p:cNvSpPr/>
            <p:nvPr/>
          </p:nvSpPr>
          <p:spPr>
            <a:xfrm>
              <a:off x="2539675" y="4449450"/>
              <a:ext cx="1178900" cy="855425"/>
            </a:xfrm>
            <a:custGeom>
              <a:avLst/>
              <a:gdLst/>
              <a:ahLst/>
              <a:cxnLst/>
              <a:rect l="l" t="t" r="r" b="b"/>
              <a:pathLst>
                <a:path w="47156" h="34217" extrusionOk="0">
                  <a:moveTo>
                    <a:pt x="6254" y="0"/>
                  </a:moveTo>
                  <a:cubicBezTo>
                    <a:pt x="2800" y="0"/>
                    <a:pt x="0" y="2800"/>
                    <a:pt x="0" y="6253"/>
                  </a:cubicBezTo>
                  <a:lnTo>
                    <a:pt x="0" y="27962"/>
                  </a:lnTo>
                  <a:cubicBezTo>
                    <a:pt x="0" y="31415"/>
                    <a:pt x="2800" y="34217"/>
                    <a:pt x="6254" y="34217"/>
                  </a:cubicBezTo>
                  <a:lnTo>
                    <a:pt x="40900" y="34217"/>
                  </a:lnTo>
                  <a:cubicBezTo>
                    <a:pt x="44354" y="34217"/>
                    <a:pt x="47155" y="31415"/>
                    <a:pt x="47155" y="27962"/>
                  </a:cubicBezTo>
                  <a:lnTo>
                    <a:pt x="47155" y="6253"/>
                  </a:lnTo>
                  <a:cubicBezTo>
                    <a:pt x="47155" y="2800"/>
                    <a:pt x="44354" y="0"/>
                    <a:pt x="40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925;p49">
              <a:extLst>
                <a:ext uri="{FF2B5EF4-FFF2-40B4-BE49-F238E27FC236}">
                  <a16:creationId xmlns:a16="http://schemas.microsoft.com/office/drawing/2014/main" id="{687372A4-6055-65E0-DF5F-34702B9BDE13}"/>
                </a:ext>
              </a:extLst>
            </p:cNvPr>
            <p:cNvSpPr/>
            <p:nvPr/>
          </p:nvSpPr>
          <p:spPr>
            <a:xfrm>
              <a:off x="2829700" y="4577775"/>
              <a:ext cx="598825" cy="598775"/>
            </a:xfrm>
            <a:custGeom>
              <a:avLst/>
              <a:gdLst/>
              <a:ahLst/>
              <a:cxnLst/>
              <a:rect l="l" t="t" r="r" b="b"/>
              <a:pathLst>
                <a:path w="23953" h="23951" extrusionOk="0">
                  <a:moveTo>
                    <a:pt x="11978" y="0"/>
                  </a:moveTo>
                  <a:cubicBezTo>
                    <a:pt x="5364" y="0"/>
                    <a:pt x="0" y="5361"/>
                    <a:pt x="0" y="11975"/>
                  </a:cubicBezTo>
                  <a:cubicBezTo>
                    <a:pt x="0" y="18588"/>
                    <a:pt x="5364" y="23951"/>
                    <a:pt x="11978" y="23951"/>
                  </a:cubicBezTo>
                  <a:cubicBezTo>
                    <a:pt x="18590" y="23951"/>
                    <a:pt x="23952" y="18588"/>
                    <a:pt x="23952" y="11975"/>
                  </a:cubicBezTo>
                  <a:cubicBezTo>
                    <a:pt x="23952" y="5361"/>
                    <a:pt x="18591" y="0"/>
                    <a:pt x="11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926;p49">
              <a:extLst>
                <a:ext uri="{FF2B5EF4-FFF2-40B4-BE49-F238E27FC236}">
                  <a16:creationId xmlns:a16="http://schemas.microsoft.com/office/drawing/2014/main" id="{3C1895DB-1C4E-E607-9A91-67715D4A7F10}"/>
                </a:ext>
              </a:extLst>
            </p:cNvPr>
            <p:cNvSpPr/>
            <p:nvPr/>
          </p:nvSpPr>
          <p:spPr>
            <a:xfrm>
              <a:off x="2930825" y="4692425"/>
              <a:ext cx="396525" cy="396600"/>
            </a:xfrm>
            <a:custGeom>
              <a:avLst/>
              <a:gdLst/>
              <a:ahLst/>
              <a:cxnLst/>
              <a:rect l="l" t="t" r="r" b="b"/>
              <a:pathLst>
                <a:path w="15861" h="15864" extrusionOk="0">
                  <a:moveTo>
                    <a:pt x="5118" y="0"/>
                  </a:moveTo>
                  <a:lnTo>
                    <a:pt x="5118" y="5121"/>
                  </a:lnTo>
                  <a:lnTo>
                    <a:pt x="0" y="5121"/>
                  </a:lnTo>
                  <a:lnTo>
                    <a:pt x="0" y="10742"/>
                  </a:lnTo>
                  <a:lnTo>
                    <a:pt x="5118" y="10742"/>
                  </a:lnTo>
                  <a:lnTo>
                    <a:pt x="5118" y="15863"/>
                  </a:lnTo>
                  <a:lnTo>
                    <a:pt x="10741" y="15863"/>
                  </a:lnTo>
                  <a:lnTo>
                    <a:pt x="10741" y="10742"/>
                  </a:lnTo>
                  <a:lnTo>
                    <a:pt x="15860" y="10742"/>
                  </a:lnTo>
                  <a:lnTo>
                    <a:pt x="15860" y="5121"/>
                  </a:lnTo>
                  <a:lnTo>
                    <a:pt x="10741" y="5121"/>
                  </a:lnTo>
                  <a:lnTo>
                    <a:pt x="10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927;p49">
              <a:extLst>
                <a:ext uri="{FF2B5EF4-FFF2-40B4-BE49-F238E27FC236}">
                  <a16:creationId xmlns:a16="http://schemas.microsoft.com/office/drawing/2014/main" id="{594F81B8-6218-6FF2-6857-0E9CF4BC9F5F}"/>
                </a:ext>
              </a:extLst>
            </p:cNvPr>
            <p:cNvSpPr/>
            <p:nvPr/>
          </p:nvSpPr>
          <p:spPr>
            <a:xfrm>
              <a:off x="2640400" y="4526875"/>
              <a:ext cx="52875" cy="50875"/>
            </a:xfrm>
            <a:custGeom>
              <a:avLst/>
              <a:gdLst/>
              <a:ahLst/>
              <a:cxnLst/>
              <a:rect l="l" t="t" r="r" b="b"/>
              <a:pathLst>
                <a:path w="2115" h="2035" extrusionOk="0">
                  <a:moveTo>
                    <a:pt x="1097" y="1"/>
                  </a:moveTo>
                  <a:cubicBezTo>
                    <a:pt x="686" y="1"/>
                    <a:pt x="315" y="248"/>
                    <a:pt x="157" y="628"/>
                  </a:cubicBezTo>
                  <a:cubicBezTo>
                    <a:pt x="0" y="1008"/>
                    <a:pt x="87" y="1446"/>
                    <a:pt x="377" y="1737"/>
                  </a:cubicBezTo>
                  <a:cubicBezTo>
                    <a:pt x="571" y="1932"/>
                    <a:pt x="831" y="2035"/>
                    <a:pt x="1096" y="2035"/>
                  </a:cubicBezTo>
                  <a:cubicBezTo>
                    <a:pt x="1227" y="2035"/>
                    <a:pt x="1360" y="2009"/>
                    <a:pt x="1486" y="1957"/>
                  </a:cubicBezTo>
                  <a:cubicBezTo>
                    <a:pt x="1866" y="1801"/>
                    <a:pt x="2114" y="1430"/>
                    <a:pt x="2114" y="1018"/>
                  </a:cubicBezTo>
                  <a:cubicBezTo>
                    <a:pt x="2114" y="457"/>
                    <a:pt x="1658" y="1"/>
                    <a:pt x="1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928;p49">
              <a:extLst>
                <a:ext uri="{FF2B5EF4-FFF2-40B4-BE49-F238E27FC236}">
                  <a16:creationId xmlns:a16="http://schemas.microsoft.com/office/drawing/2014/main" id="{B2531E48-6B74-E02A-3DB9-10C933E2A714}"/>
                </a:ext>
              </a:extLst>
            </p:cNvPr>
            <p:cNvSpPr/>
            <p:nvPr/>
          </p:nvSpPr>
          <p:spPr>
            <a:xfrm>
              <a:off x="3562925" y="4526875"/>
              <a:ext cx="52900" cy="50900"/>
            </a:xfrm>
            <a:custGeom>
              <a:avLst/>
              <a:gdLst/>
              <a:ahLst/>
              <a:cxnLst/>
              <a:rect l="l" t="t" r="r" b="b"/>
              <a:pathLst>
                <a:path w="2116" h="2036" extrusionOk="0">
                  <a:moveTo>
                    <a:pt x="1098" y="1"/>
                  </a:moveTo>
                  <a:cubicBezTo>
                    <a:pt x="687" y="1"/>
                    <a:pt x="316" y="248"/>
                    <a:pt x="158" y="628"/>
                  </a:cubicBezTo>
                  <a:cubicBezTo>
                    <a:pt x="0" y="1008"/>
                    <a:pt x="88" y="1446"/>
                    <a:pt x="379" y="1738"/>
                  </a:cubicBezTo>
                  <a:cubicBezTo>
                    <a:pt x="573" y="1932"/>
                    <a:pt x="834" y="2035"/>
                    <a:pt x="1099" y="2035"/>
                  </a:cubicBezTo>
                  <a:cubicBezTo>
                    <a:pt x="1230" y="2035"/>
                    <a:pt x="1362" y="2010"/>
                    <a:pt x="1487" y="1959"/>
                  </a:cubicBezTo>
                  <a:cubicBezTo>
                    <a:pt x="1869" y="1801"/>
                    <a:pt x="2116" y="1430"/>
                    <a:pt x="2116" y="1018"/>
                  </a:cubicBezTo>
                  <a:cubicBezTo>
                    <a:pt x="2116" y="457"/>
                    <a:pt x="1660" y="1"/>
                    <a:pt x="10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929;p49">
              <a:extLst>
                <a:ext uri="{FF2B5EF4-FFF2-40B4-BE49-F238E27FC236}">
                  <a16:creationId xmlns:a16="http://schemas.microsoft.com/office/drawing/2014/main" id="{C96D3B11-F6AA-FA1A-F5E4-58A7AE6A4880}"/>
                </a:ext>
              </a:extLst>
            </p:cNvPr>
            <p:cNvSpPr/>
            <p:nvPr/>
          </p:nvSpPr>
          <p:spPr>
            <a:xfrm>
              <a:off x="2640400" y="5151100"/>
              <a:ext cx="52875" cy="50875"/>
            </a:xfrm>
            <a:custGeom>
              <a:avLst/>
              <a:gdLst/>
              <a:ahLst/>
              <a:cxnLst/>
              <a:rect l="l" t="t" r="r" b="b"/>
              <a:pathLst>
                <a:path w="2115" h="2035" extrusionOk="0">
                  <a:moveTo>
                    <a:pt x="1097" y="0"/>
                  </a:moveTo>
                  <a:cubicBezTo>
                    <a:pt x="686" y="0"/>
                    <a:pt x="315" y="247"/>
                    <a:pt x="157" y="627"/>
                  </a:cubicBezTo>
                  <a:cubicBezTo>
                    <a:pt x="0" y="1009"/>
                    <a:pt x="87" y="1445"/>
                    <a:pt x="377" y="1737"/>
                  </a:cubicBezTo>
                  <a:cubicBezTo>
                    <a:pt x="573" y="1932"/>
                    <a:pt x="833" y="2035"/>
                    <a:pt x="1098" y="2035"/>
                  </a:cubicBezTo>
                  <a:cubicBezTo>
                    <a:pt x="1229" y="2035"/>
                    <a:pt x="1361" y="2010"/>
                    <a:pt x="1487" y="1958"/>
                  </a:cubicBezTo>
                  <a:cubicBezTo>
                    <a:pt x="1867" y="1800"/>
                    <a:pt x="2114" y="1429"/>
                    <a:pt x="2114" y="1018"/>
                  </a:cubicBezTo>
                  <a:cubicBezTo>
                    <a:pt x="2114" y="456"/>
                    <a:pt x="1658" y="0"/>
                    <a:pt x="10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930;p49">
              <a:extLst>
                <a:ext uri="{FF2B5EF4-FFF2-40B4-BE49-F238E27FC236}">
                  <a16:creationId xmlns:a16="http://schemas.microsoft.com/office/drawing/2014/main" id="{EFCECC92-1F7E-DDA1-F977-E5DC2C72BFE4}"/>
                </a:ext>
              </a:extLst>
            </p:cNvPr>
            <p:cNvSpPr/>
            <p:nvPr/>
          </p:nvSpPr>
          <p:spPr>
            <a:xfrm>
              <a:off x="3562925" y="5151100"/>
              <a:ext cx="52900" cy="50900"/>
            </a:xfrm>
            <a:custGeom>
              <a:avLst/>
              <a:gdLst/>
              <a:ahLst/>
              <a:cxnLst/>
              <a:rect l="l" t="t" r="r" b="b"/>
              <a:pathLst>
                <a:path w="2116" h="2036" extrusionOk="0">
                  <a:moveTo>
                    <a:pt x="1098" y="0"/>
                  </a:moveTo>
                  <a:cubicBezTo>
                    <a:pt x="687" y="0"/>
                    <a:pt x="316" y="247"/>
                    <a:pt x="158" y="629"/>
                  </a:cubicBezTo>
                  <a:cubicBezTo>
                    <a:pt x="0" y="1009"/>
                    <a:pt x="88" y="1447"/>
                    <a:pt x="379" y="1737"/>
                  </a:cubicBezTo>
                  <a:cubicBezTo>
                    <a:pt x="574" y="1932"/>
                    <a:pt x="834" y="2035"/>
                    <a:pt x="1099" y="2035"/>
                  </a:cubicBezTo>
                  <a:cubicBezTo>
                    <a:pt x="1230" y="2035"/>
                    <a:pt x="1363" y="2010"/>
                    <a:pt x="1489" y="1958"/>
                  </a:cubicBezTo>
                  <a:cubicBezTo>
                    <a:pt x="1869" y="1800"/>
                    <a:pt x="2116" y="1429"/>
                    <a:pt x="2116" y="1018"/>
                  </a:cubicBezTo>
                  <a:cubicBezTo>
                    <a:pt x="2116" y="456"/>
                    <a:pt x="1660" y="0"/>
                    <a:pt x="1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931;p49">
              <a:extLst>
                <a:ext uri="{FF2B5EF4-FFF2-40B4-BE49-F238E27FC236}">
                  <a16:creationId xmlns:a16="http://schemas.microsoft.com/office/drawing/2014/main" id="{1F94271D-A4D4-23C8-7207-FCE6385493AE}"/>
                </a:ext>
              </a:extLst>
            </p:cNvPr>
            <p:cNvSpPr/>
            <p:nvPr/>
          </p:nvSpPr>
          <p:spPr>
            <a:xfrm>
              <a:off x="5363475" y="5181625"/>
              <a:ext cx="502350" cy="135850"/>
            </a:xfrm>
            <a:custGeom>
              <a:avLst/>
              <a:gdLst/>
              <a:ahLst/>
              <a:cxnLst/>
              <a:rect l="l" t="t" r="r" b="b"/>
              <a:pathLst>
                <a:path w="20094" h="5434" extrusionOk="0">
                  <a:moveTo>
                    <a:pt x="0" y="1"/>
                  </a:moveTo>
                  <a:lnTo>
                    <a:pt x="0" y="2061"/>
                  </a:lnTo>
                  <a:cubicBezTo>
                    <a:pt x="0" y="3924"/>
                    <a:pt x="4500" y="5433"/>
                    <a:pt x="10047" y="5433"/>
                  </a:cubicBezTo>
                  <a:cubicBezTo>
                    <a:pt x="15594" y="5433"/>
                    <a:pt x="20093" y="3924"/>
                    <a:pt x="20093" y="2061"/>
                  </a:cubicBezTo>
                  <a:lnTo>
                    <a:pt x="20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932;p49">
              <a:extLst>
                <a:ext uri="{FF2B5EF4-FFF2-40B4-BE49-F238E27FC236}">
                  <a16:creationId xmlns:a16="http://schemas.microsoft.com/office/drawing/2014/main" id="{EBB8A9CB-0245-ECD2-5DE4-EF77ABE4F423}"/>
                </a:ext>
              </a:extLst>
            </p:cNvPr>
            <p:cNvSpPr/>
            <p:nvPr/>
          </p:nvSpPr>
          <p:spPr>
            <a:xfrm>
              <a:off x="5363475" y="5097350"/>
              <a:ext cx="502350" cy="168575"/>
            </a:xfrm>
            <a:custGeom>
              <a:avLst/>
              <a:gdLst/>
              <a:ahLst/>
              <a:cxnLst/>
              <a:rect l="l" t="t" r="r" b="b"/>
              <a:pathLst>
                <a:path w="20094" h="6743" extrusionOk="0">
                  <a:moveTo>
                    <a:pt x="10047" y="0"/>
                  </a:moveTo>
                  <a:cubicBezTo>
                    <a:pt x="4498" y="0"/>
                    <a:pt x="0" y="1509"/>
                    <a:pt x="0" y="3372"/>
                  </a:cubicBezTo>
                  <a:cubicBezTo>
                    <a:pt x="0" y="5234"/>
                    <a:pt x="4500" y="6742"/>
                    <a:pt x="10047" y="6742"/>
                  </a:cubicBezTo>
                  <a:cubicBezTo>
                    <a:pt x="15594" y="6742"/>
                    <a:pt x="20093" y="5234"/>
                    <a:pt x="20093" y="3372"/>
                  </a:cubicBezTo>
                  <a:cubicBezTo>
                    <a:pt x="20093" y="1511"/>
                    <a:pt x="15595" y="0"/>
                    <a:pt x="10047" y="0"/>
                  </a:cubicBezTo>
                  <a:close/>
                </a:path>
              </a:pathLst>
            </a:custGeom>
            <a:solidFill>
              <a:srgbClr val="FFD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933;p49">
              <a:extLst>
                <a:ext uri="{FF2B5EF4-FFF2-40B4-BE49-F238E27FC236}">
                  <a16:creationId xmlns:a16="http://schemas.microsoft.com/office/drawing/2014/main" id="{176C4C12-EC74-EEF2-2318-FC60D33002B3}"/>
                </a:ext>
              </a:extLst>
            </p:cNvPr>
            <p:cNvSpPr/>
            <p:nvPr/>
          </p:nvSpPr>
          <p:spPr>
            <a:xfrm>
              <a:off x="5364050" y="5108375"/>
              <a:ext cx="501175" cy="157575"/>
            </a:xfrm>
            <a:custGeom>
              <a:avLst/>
              <a:gdLst/>
              <a:ahLst/>
              <a:cxnLst/>
              <a:rect l="l" t="t" r="r" b="b"/>
              <a:pathLst>
                <a:path w="20047" h="6303" extrusionOk="0">
                  <a:moveTo>
                    <a:pt x="10024" y="1031"/>
                  </a:moveTo>
                  <a:cubicBezTo>
                    <a:pt x="12598" y="1031"/>
                    <a:pt x="15005" y="1363"/>
                    <a:pt x="16800" y="1965"/>
                  </a:cubicBezTo>
                  <a:cubicBezTo>
                    <a:pt x="18492" y="2533"/>
                    <a:pt x="19039" y="3159"/>
                    <a:pt x="19039" y="3372"/>
                  </a:cubicBezTo>
                  <a:cubicBezTo>
                    <a:pt x="19039" y="3586"/>
                    <a:pt x="18492" y="4212"/>
                    <a:pt x="16800" y="4778"/>
                  </a:cubicBezTo>
                  <a:cubicBezTo>
                    <a:pt x="15005" y="5382"/>
                    <a:pt x="12600" y="5714"/>
                    <a:pt x="10024" y="5714"/>
                  </a:cubicBezTo>
                  <a:cubicBezTo>
                    <a:pt x="7448" y="5714"/>
                    <a:pt x="5043" y="5382"/>
                    <a:pt x="3247" y="4778"/>
                  </a:cubicBezTo>
                  <a:cubicBezTo>
                    <a:pt x="1556" y="4212"/>
                    <a:pt x="1008" y="3586"/>
                    <a:pt x="1008" y="3372"/>
                  </a:cubicBezTo>
                  <a:cubicBezTo>
                    <a:pt x="1008" y="3157"/>
                    <a:pt x="1556" y="2533"/>
                    <a:pt x="3247" y="1965"/>
                  </a:cubicBezTo>
                  <a:cubicBezTo>
                    <a:pt x="5043" y="1363"/>
                    <a:pt x="7449" y="1031"/>
                    <a:pt x="10024" y="1031"/>
                  </a:cubicBezTo>
                  <a:close/>
                  <a:moveTo>
                    <a:pt x="10024" y="0"/>
                  </a:moveTo>
                  <a:cubicBezTo>
                    <a:pt x="4696" y="0"/>
                    <a:pt x="341" y="1393"/>
                    <a:pt x="1" y="3153"/>
                  </a:cubicBezTo>
                  <a:cubicBezTo>
                    <a:pt x="341" y="4911"/>
                    <a:pt x="4696" y="6303"/>
                    <a:pt x="10024" y="6303"/>
                  </a:cubicBezTo>
                  <a:cubicBezTo>
                    <a:pt x="15352" y="6303"/>
                    <a:pt x="19708" y="4911"/>
                    <a:pt x="20046" y="3153"/>
                  </a:cubicBezTo>
                  <a:cubicBezTo>
                    <a:pt x="19708" y="1393"/>
                    <a:pt x="15352" y="0"/>
                    <a:pt x="10024" y="0"/>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934;p49">
              <a:extLst>
                <a:ext uri="{FF2B5EF4-FFF2-40B4-BE49-F238E27FC236}">
                  <a16:creationId xmlns:a16="http://schemas.microsoft.com/office/drawing/2014/main" id="{59474CD4-08BF-765C-0078-A8183E375FD8}"/>
                </a:ext>
              </a:extLst>
            </p:cNvPr>
            <p:cNvSpPr/>
            <p:nvPr/>
          </p:nvSpPr>
          <p:spPr>
            <a:xfrm>
              <a:off x="5363475" y="5097375"/>
              <a:ext cx="502350" cy="168575"/>
            </a:xfrm>
            <a:custGeom>
              <a:avLst/>
              <a:gdLst/>
              <a:ahLst/>
              <a:cxnLst/>
              <a:rect l="l" t="t" r="r" b="b"/>
              <a:pathLst>
                <a:path w="20094" h="6743" extrusionOk="0">
                  <a:moveTo>
                    <a:pt x="10047" y="1030"/>
                  </a:moveTo>
                  <a:cubicBezTo>
                    <a:pt x="12623" y="1030"/>
                    <a:pt x="15028" y="1361"/>
                    <a:pt x="16823" y="1963"/>
                  </a:cubicBezTo>
                  <a:cubicBezTo>
                    <a:pt x="18515" y="2532"/>
                    <a:pt x="19062" y="3158"/>
                    <a:pt x="19062" y="3371"/>
                  </a:cubicBezTo>
                  <a:cubicBezTo>
                    <a:pt x="19062" y="3584"/>
                    <a:pt x="18515" y="4210"/>
                    <a:pt x="16823" y="4777"/>
                  </a:cubicBezTo>
                  <a:cubicBezTo>
                    <a:pt x="15028" y="5379"/>
                    <a:pt x="12623" y="5711"/>
                    <a:pt x="10047" y="5711"/>
                  </a:cubicBezTo>
                  <a:cubicBezTo>
                    <a:pt x="7471" y="5711"/>
                    <a:pt x="5066" y="5379"/>
                    <a:pt x="3270" y="4777"/>
                  </a:cubicBezTo>
                  <a:cubicBezTo>
                    <a:pt x="1579" y="4210"/>
                    <a:pt x="1031" y="3584"/>
                    <a:pt x="1031" y="3371"/>
                  </a:cubicBezTo>
                  <a:cubicBezTo>
                    <a:pt x="1031" y="3158"/>
                    <a:pt x="1579" y="2532"/>
                    <a:pt x="3270" y="1963"/>
                  </a:cubicBezTo>
                  <a:cubicBezTo>
                    <a:pt x="5066" y="1361"/>
                    <a:pt x="7472" y="1030"/>
                    <a:pt x="10047" y="1030"/>
                  </a:cubicBezTo>
                  <a:close/>
                  <a:moveTo>
                    <a:pt x="10047" y="1"/>
                  </a:moveTo>
                  <a:cubicBezTo>
                    <a:pt x="4498" y="1"/>
                    <a:pt x="0" y="1508"/>
                    <a:pt x="0" y="3371"/>
                  </a:cubicBezTo>
                  <a:cubicBezTo>
                    <a:pt x="0" y="5233"/>
                    <a:pt x="4498" y="6743"/>
                    <a:pt x="10047" y="6743"/>
                  </a:cubicBezTo>
                  <a:cubicBezTo>
                    <a:pt x="15595" y="6743"/>
                    <a:pt x="20093" y="5233"/>
                    <a:pt x="20093" y="3371"/>
                  </a:cubicBezTo>
                  <a:cubicBezTo>
                    <a:pt x="20093" y="1508"/>
                    <a:pt x="15594" y="1"/>
                    <a:pt x="10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935;p49">
              <a:extLst>
                <a:ext uri="{FF2B5EF4-FFF2-40B4-BE49-F238E27FC236}">
                  <a16:creationId xmlns:a16="http://schemas.microsoft.com/office/drawing/2014/main" id="{6DA1268D-82D4-319F-F356-FD17EFD14BC2}"/>
                </a:ext>
              </a:extLst>
            </p:cNvPr>
            <p:cNvSpPr/>
            <p:nvPr/>
          </p:nvSpPr>
          <p:spPr>
            <a:xfrm>
              <a:off x="5426750" y="5148850"/>
              <a:ext cx="375775" cy="65575"/>
            </a:xfrm>
            <a:custGeom>
              <a:avLst/>
              <a:gdLst/>
              <a:ahLst/>
              <a:cxnLst/>
              <a:rect l="l" t="t" r="r" b="b"/>
              <a:pathLst>
                <a:path w="15031" h="2623" extrusionOk="0">
                  <a:moveTo>
                    <a:pt x="7516" y="1"/>
                  </a:moveTo>
                  <a:cubicBezTo>
                    <a:pt x="3760" y="1"/>
                    <a:pt x="1140" y="725"/>
                    <a:pt x="0" y="1312"/>
                  </a:cubicBezTo>
                  <a:cubicBezTo>
                    <a:pt x="1140" y="1900"/>
                    <a:pt x="3760" y="2623"/>
                    <a:pt x="7516" y="2623"/>
                  </a:cubicBezTo>
                  <a:cubicBezTo>
                    <a:pt x="11272" y="2623"/>
                    <a:pt x="13893" y="1900"/>
                    <a:pt x="15031" y="1312"/>
                  </a:cubicBezTo>
                  <a:cubicBezTo>
                    <a:pt x="13893" y="725"/>
                    <a:pt x="11272" y="1"/>
                    <a:pt x="7516" y="1"/>
                  </a:cubicBezTo>
                  <a:close/>
                </a:path>
              </a:pathLst>
            </a:custGeom>
            <a:solidFill>
              <a:srgbClr val="FFA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936;p49">
              <a:extLst>
                <a:ext uri="{FF2B5EF4-FFF2-40B4-BE49-F238E27FC236}">
                  <a16:creationId xmlns:a16="http://schemas.microsoft.com/office/drawing/2014/main" id="{50B71B89-940A-BC23-53C8-A0B10D466706}"/>
                </a:ext>
              </a:extLst>
            </p:cNvPr>
            <p:cNvSpPr/>
            <p:nvPr/>
          </p:nvSpPr>
          <p:spPr>
            <a:xfrm>
              <a:off x="5363475" y="5095950"/>
              <a:ext cx="502350" cy="135850"/>
            </a:xfrm>
            <a:custGeom>
              <a:avLst/>
              <a:gdLst/>
              <a:ahLst/>
              <a:cxnLst/>
              <a:rect l="l" t="t" r="r" b="b"/>
              <a:pathLst>
                <a:path w="20094" h="5434" extrusionOk="0">
                  <a:moveTo>
                    <a:pt x="0" y="1"/>
                  </a:moveTo>
                  <a:lnTo>
                    <a:pt x="0" y="2062"/>
                  </a:lnTo>
                  <a:cubicBezTo>
                    <a:pt x="0" y="3924"/>
                    <a:pt x="4500" y="5433"/>
                    <a:pt x="10047" y="5433"/>
                  </a:cubicBezTo>
                  <a:cubicBezTo>
                    <a:pt x="15594" y="5433"/>
                    <a:pt x="20093" y="3924"/>
                    <a:pt x="20093" y="2062"/>
                  </a:cubicBezTo>
                  <a:lnTo>
                    <a:pt x="20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937;p49">
              <a:extLst>
                <a:ext uri="{FF2B5EF4-FFF2-40B4-BE49-F238E27FC236}">
                  <a16:creationId xmlns:a16="http://schemas.microsoft.com/office/drawing/2014/main" id="{8CD2A454-C4B2-6345-6AB0-CDB706F3367D}"/>
                </a:ext>
              </a:extLst>
            </p:cNvPr>
            <p:cNvSpPr/>
            <p:nvPr/>
          </p:nvSpPr>
          <p:spPr>
            <a:xfrm>
              <a:off x="5363475" y="5011675"/>
              <a:ext cx="502350" cy="168600"/>
            </a:xfrm>
            <a:custGeom>
              <a:avLst/>
              <a:gdLst/>
              <a:ahLst/>
              <a:cxnLst/>
              <a:rect l="l" t="t" r="r" b="b"/>
              <a:pathLst>
                <a:path w="20094" h="6744" extrusionOk="0">
                  <a:moveTo>
                    <a:pt x="10047" y="0"/>
                  </a:moveTo>
                  <a:cubicBezTo>
                    <a:pt x="4498" y="0"/>
                    <a:pt x="0" y="1510"/>
                    <a:pt x="0" y="3372"/>
                  </a:cubicBezTo>
                  <a:cubicBezTo>
                    <a:pt x="0" y="5234"/>
                    <a:pt x="4500" y="6744"/>
                    <a:pt x="10047" y="6744"/>
                  </a:cubicBezTo>
                  <a:cubicBezTo>
                    <a:pt x="15594" y="6744"/>
                    <a:pt x="20093" y="5234"/>
                    <a:pt x="20093" y="3372"/>
                  </a:cubicBezTo>
                  <a:cubicBezTo>
                    <a:pt x="20093" y="1510"/>
                    <a:pt x="15595" y="0"/>
                    <a:pt x="10047" y="0"/>
                  </a:cubicBezTo>
                  <a:close/>
                </a:path>
              </a:pathLst>
            </a:custGeom>
            <a:solidFill>
              <a:srgbClr val="FFD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938;p49">
              <a:extLst>
                <a:ext uri="{FF2B5EF4-FFF2-40B4-BE49-F238E27FC236}">
                  <a16:creationId xmlns:a16="http://schemas.microsoft.com/office/drawing/2014/main" id="{1C3DBF69-83CF-CF74-E3E0-A623042DB849}"/>
                </a:ext>
              </a:extLst>
            </p:cNvPr>
            <p:cNvSpPr/>
            <p:nvPr/>
          </p:nvSpPr>
          <p:spPr>
            <a:xfrm>
              <a:off x="5364050" y="5022725"/>
              <a:ext cx="501175" cy="157550"/>
            </a:xfrm>
            <a:custGeom>
              <a:avLst/>
              <a:gdLst/>
              <a:ahLst/>
              <a:cxnLst/>
              <a:rect l="l" t="t" r="r" b="b"/>
              <a:pathLst>
                <a:path w="20047" h="6302" extrusionOk="0">
                  <a:moveTo>
                    <a:pt x="10024" y="1030"/>
                  </a:moveTo>
                  <a:cubicBezTo>
                    <a:pt x="12598" y="1030"/>
                    <a:pt x="15005" y="1363"/>
                    <a:pt x="16800" y="1964"/>
                  </a:cubicBezTo>
                  <a:cubicBezTo>
                    <a:pt x="18492" y="2532"/>
                    <a:pt x="19039" y="3158"/>
                    <a:pt x="19039" y="3371"/>
                  </a:cubicBezTo>
                  <a:cubicBezTo>
                    <a:pt x="19039" y="3584"/>
                    <a:pt x="18492" y="4211"/>
                    <a:pt x="16800" y="4779"/>
                  </a:cubicBezTo>
                  <a:cubicBezTo>
                    <a:pt x="15005" y="5381"/>
                    <a:pt x="12600" y="5713"/>
                    <a:pt x="10024" y="5713"/>
                  </a:cubicBezTo>
                  <a:cubicBezTo>
                    <a:pt x="7448" y="5713"/>
                    <a:pt x="5043" y="5381"/>
                    <a:pt x="3247" y="4779"/>
                  </a:cubicBezTo>
                  <a:cubicBezTo>
                    <a:pt x="1556" y="4211"/>
                    <a:pt x="1008" y="3586"/>
                    <a:pt x="1008" y="3371"/>
                  </a:cubicBezTo>
                  <a:cubicBezTo>
                    <a:pt x="1008" y="3156"/>
                    <a:pt x="1556" y="2532"/>
                    <a:pt x="3247" y="1964"/>
                  </a:cubicBezTo>
                  <a:cubicBezTo>
                    <a:pt x="5043" y="1363"/>
                    <a:pt x="7449" y="1030"/>
                    <a:pt x="10024" y="1030"/>
                  </a:cubicBezTo>
                  <a:close/>
                  <a:moveTo>
                    <a:pt x="10024" y="1"/>
                  </a:moveTo>
                  <a:cubicBezTo>
                    <a:pt x="4696" y="1"/>
                    <a:pt x="341" y="1392"/>
                    <a:pt x="1" y="3150"/>
                  </a:cubicBezTo>
                  <a:cubicBezTo>
                    <a:pt x="341" y="4910"/>
                    <a:pt x="4696" y="6302"/>
                    <a:pt x="10024" y="6302"/>
                  </a:cubicBezTo>
                  <a:cubicBezTo>
                    <a:pt x="15352" y="6302"/>
                    <a:pt x="19708" y="4910"/>
                    <a:pt x="20046" y="3150"/>
                  </a:cubicBezTo>
                  <a:cubicBezTo>
                    <a:pt x="19708" y="1392"/>
                    <a:pt x="15352" y="1"/>
                    <a:pt x="10024" y="1"/>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939;p49">
              <a:extLst>
                <a:ext uri="{FF2B5EF4-FFF2-40B4-BE49-F238E27FC236}">
                  <a16:creationId xmlns:a16="http://schemas.microsoft.com/office/drawing/2014/main" id="{85C6E42D-365D-4702-46DD-05E8EEFE9247}"/>
                </a:ext>
              </a:extLst>
            </p:cNvPr>
            <p:cNvSpPr/>
            <p:nvPr/>
          </p:nvSpPr>
          <p:spPr>
            <a:xfrm>
              <a:off x="5363475" y="5011675"/>
              <a:ext cx="502350" cy="168600"/>
            </a:xfrm>
            <a:custGeom>
              <a:avLst/>
              <a:gdLst/>
              <a:ahLst/>
              <a:cxnLst/>
              <a:rect l="l" t="t" r="r" b="b"/>
              <a:pathLst>
                <a:path w="20094" h="6744" extrusionOk="0">
                  <a:moveTo>
                    <a:pt x="10047" y="1031"/>
                  </a:moveTo>
                  <a:cubicBezTo>
                    <a:pt x="12623" y="1031"/>
                    <a:pt x="15028" y="1364"/>
                    <a:pt x="16823" y="1964"/>
                  </a:cubicBezTo>
                  <a:cubicBezTo>
                    <a:pt x="18515" y="2532"/>
                    <a:pt x="19062" y="3159"/>
                    <a:pt x="19062" y="3372"/>
                  </a:cubicBezTo>
                  <a:cubicBezTo>
                    <a:pt x="19062" y="3585"/>
                    <a:pt x="18515" y="4211"/>
                    <a:pt x="16823" y="4778"/>
                  </a:cubicBezTo>
                  <a:cubicBezTo>
                    <a:pt x="15028" y="5380"/>
                    <a:pt x="12623" y="5713"/>
                    <a:pt x="10047" y="5713"/>
                  </a:cubicBezTo>
                  <a:cubicBezTo>
                    <a:pt x="7471" y="5713"/>
                    <a:pt x="5066" y="5380"/>
                    <a:pt x="3270" y="4778"/>
                  </a:cubicBezTo>
                  <a:cubicBezTo>
                    <a:pt x="1579" y="4211"/>
                    <a:pt x="1031" y="3585"/>
                    <a:pt x="1031" y="3372"/>
                  </a:cubicBezTo>
                  <a:cubicBezTo>
                    <a:pt x="1031" y="3157"/>
                    <a:pt x="1579" y="2532"/>
                    <a:pt x="3270" y="1964"/>
                  </a:cubicBezTo>
                  <a:cubicBezTo>
                    <a:pt x="5066" y="1364"/>
                    <a:pt x="7472" y="1031"/>
                    <a:pt x="10047" y="1031"/>
                  </a:cubicBezTo>
                  <a:close/>
                  <a:moveTo>
                    <a:pt x="10047" y="0"/>
                  </a:moveTo>
                  <a:cubicBezTo>
                    <a:pt x="4498" y="0"/>
                    <a:pt x="0" y="1510"/>
                    <a:pt x="0" y="3372"/>
                  </a:cubicBezTo>
                  <a:cubicBezTo>
                    <a:pt x="0" y="5233"/>
                    <a:pt x="4498" y="6744"/>
                    <a:pt x="10047" y="6744"/>
                  </a:cubicBezTo>
                  <a:cubicBezTo>
                    <a:pt x="15595" y="6744"/>
                    <a:pt x="20093" y="5233"/>
                    <a:pt x="20093" y="3372"/>
                  </a:cubicBezTo>
                  <a:cubicBezTo>
                    <a:pt x="20093" y="1510"/>
                    <a:pt x="15594" y="0"/>
                    <a:pt x="10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940;p49">
              <a:extLst>
                <a:ext uri="{FF2B5EF4-FFF2-40B4-BE49-F238E27FC236}">
                  <a16:creationId xmlns:a16="http://schemas.microsoft.com/office/drawing/2014/main" id="{36BCCDDF-7024-3FBE-8A93-26D33229103B}"/>
                </a:ext>
              </a:extLst>
            </p:cNvPr>
            <p:cNvSpPr/>
            <p:nvPr/>
          </p:nvSpPr>
          <p:spPr>
            <a:xfrm>
              <a:off x="5426750" y="5063225"/>
              <a:ext cx="375775" cy="65550"/>
            </a:xfrm>
            <a:custGeom>
              <a:avLst/>
              <a:gdLst/>
              <a:ahLst/>
              <a:cxnLst/>
              <a:rect l="l" t="t" r="r" b="b"/>
              <a:pathLst>
                <a:path w="15031" h="2622" extrusionOk="0">
                  <a:moveTo>
                    <a:pt x="7516" y="0"/>
                  </a:moveTo>
                  <a:cubicBezTo>
                    <a:pt x="3760" y="0"/>
                    <a:pt x="1140" y="721"/>
                    <a:pt x="0" y="1310"/>
                  </a:cubicBezTo>
                  <a:cubicBezTo>
                    <a:pt x="1140" y="1898"/>
                    <a:pt x="3760" y="2621"/>
                    <a:pt x="7516" y="2621"/>
                  </a:cubicBezTo>
                  <a:cubicBezTo>
                    <a:pt x="11272" y="2621"/>
                    <a:pt x="13893" y="1898"/>
                    <a:pt x="15031" y="1310"/>
                  </a:cubicBezTo>
                  <a:cubicBezTo>
                    <a:pt x="13893" y="721"/>
                    <a:pt x="11272" y="0"/>
                    <a:pt x="7516" y="0"/>
                  </a:cubicBezTo>
                  <a:close/>
                </a:path>
              </a:pathLst>
            </a:custGeom>
            <a:solidFill>
              <a:srgbClr val="FFA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941;p49">
              <a:extLst>
                <a:ext uri="{FF2B5EF4-FFF2-40B4-BE49-F238E27FC236}">
                  <a16:creationId xmlns:a16="http://schemas.microsoft.com/office/drawing/2014/main" id="{2DAC9EBC-6409-7F8E-412B-B4063A7C5071}"/>
                </a:ext>
              </a:extLst>
            </p:cNvPr>
            <p:cNvSpPr/>
            <p:nvPr/>
          </p:nvSpPr>
          <p:spPr>
            <a:xfrm>
              <a:off x="5363475" y="5010300"/>
              <a:ext cx="502350" cy="135825"/>
            </a:xfrm>
            <a:custGeom>
              <a:avLst/>
              <a:gdLst/>
              <a:ahLst/>
              <a:cxnLst/>
              <a:rect l="l" t="t" r="r" b="b"/>
              <a:pathLst>
                <a:path w="20094" h="5433" extrusionOk="0">
                  <a:moveTo>
                    <a:pt x="0" y="0"/>
                  </a:moveTo>
                  <a:lnTo>
                    <a:pt x="0" y="2061"/>
                  </a:lnTo>
                  <a:cubicBezTo>
                    <a:pt x="0" y="3923"/>
                    <a:pt x="4500" y="5432"/>
                    <a:pt x="10047" y="5432"/>
                  </a:cubicBezTo>
                  <a:cubicBezTo>
                    <a:pt x="15594" y="5432"/>
                    <a:pt x="20093" y="3923"/>
                    <a:pt x="20093" y="2061"/>
                  </a:cubicBezTo>
                  <a:lnTo>
                    <a:pt x="200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942;p49">
              <a:extLst>
                <a:ext uri="{FF2B5EF4-FFF2-40B4-BE49-F238E27FC236}">
                  <a16:creationId xmlns:a16="http://schemas.microsoft.com/office/drawing/2014/main" id="{7941AD34-6DCE-CCAF-E6BB-AC0F3665F4F8}"/>
                </a:ext>
              </a:extLst>
            </p:cNvPr>
            <p:cNvSpPr/>
            <p:nvPr/>
          </p:nvSpPr>
          <p:spPr>
            <a:xfrm>
              <a:off x="5363475" y="4926000"/>
              <a:ext cx="502350" cy="168600"/>
            </a:xfrm>
            <a:custGeom>
              <a:avLst/>
              <a:gdLst/>
              <a:ahLst/>
              <a:cxnLst/>
              <a:rect l="l" t="t" r="r" b="b"/>
              <a:pathLst>
                <a:path w="20094" h="6744" extrusionOk="0">
                  <a:moveTo>
                    <a:pt x="10047" y="0"/>
                  </a:moveTo>
                  <a:cubicBezTo>
                    <a:pt x="4498" y="0"/>
                    <a:pt x="0" y="1510"/>
                    <a:pt x="0" y="3372"/>
                  </a:cubicBezTo>
                  <a:cubicBezTo>
                    <a:pt x="0" y="5235"/>
                    <a:pt x="4500" y="6744"/>
                    <a:pt x="10047" y="6744"/>
                  </a:cubicBezTo>
                  <a:cubicBezTo>
                    <a:pt x="15594" y="6744"/>
                    <a:pt x="20093" y="5235"/>
                    <a:pt x="20093" y="3372"/>
                  </a:cubicBezTo>
                  <a:cubicBezTo>
                    <a:pt x="20093" y="1510"/>
                    <a:pt x="15595" y="0"/>
                    <a:pt x="10047" y="0"/>
                  </a:cubicBezTo>
                  <a:close/>
                </a:path>
              </a:pathLst>
            </a:custGeom>
            <a:solidFill>
              <a:srgbClr val="FFD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943;p49">
              <a:extLst>
                <a:ext uri="{FF2B5EF4-FFF2-40B4-BE49-F238E27FC236}">
                  <a16:creationId xmlns:a16="http://schemas.microsoft.com/office/drawing/2014/main" id="{FF7BAA7A-F2ED-287B-D7CD-A98F909B340A}"/>
                </a:ext>
              </a:extLst>
            </p:cNvPr>
            <p:cNvSpPr/>
            <p:nvPr/>
          </p:nvSpPr>
          <p:spPr>
            <a:xfrm>
              <a:off x="5364050" y="4937050"/>
              <a:ext cx="501175" cy="157550"/>
            </a:xfrm>
            <a:custGeom>
              <a:avLst/>
              <a:gdLst/>
              <a:ahLst/>
              <a:cxnLst/>
              <a:rect l="l" t="t" r="r" b="b"/>
              <a:pathLst>
                <a:path w="20047" h="6302" extrusionOk="0">
                  <a:moveTo>
                    <a:pt x="10024" y="1032"/>
                  </a:moveTo>
                  <a:cubicBezTo>
                    <a:pt x="12598" y="1032"/>
                    <a:pt x="15005" y="1363"/>
                    <a:pt x="16800" y="1965"/>
                  </a:cubicBezTo>
                  <a:cubicBezTo>
                    <a:pt x="18492" y="2532"/>
                    <a:pt x="19039" y="3158"/>
                    <a:pt x="19039" y="3371"/>
                  </a:cubicBezTo>
                  <a:cubicBezTo>
                    <a:pt x="19039" y="3584"/>
                    <a:pt x="18492" y="4210"/>
                    <a:pt x="16800" y="4779"/>
                  </a:cubicBezTo>
                  <a:cubicBezTo>
                    <a:pt x="15005" y="5381"/>
                    <a:pt x="12600" y="5713"/>
                    <a:pt x="10024" y="5713"/>
                  </a:cubicBezTo>
                  <a:cubicBezTo>
                    <a:pt x="7448" y="5713"/>
                    <a:pt x="5043" y="5381"/>
                    <a:pt x="3247" y="4779"/>
                  </a:cubicBezTo>
                  <a:cubicBezTo>
                    <a:pt x="1556" y="4210"/>
                    <a:pt x="1008" y="3586"/>
                    <a:pt x="1008" y="3371"/>
                  </a:cubicBezTo>
                  <a:cubicBezTo>
                    <a:pt x="1008" y="3158"/>
                    <a:pt x="1556" y="2532"/>
                    <a:pt x="3247" y="1965"/>
                  </a:cubicBezTo>
                  <a:cubicBezTo>
                    <a:pt x="5043" y="1363"/>
                    <a:pt x="7449" y="1032"/>
                    <a:pt x="10024" y="1032"/>
                  </a:cubicBezTo>
                  <a:close/>
                  <a:moveTo>
                    <a:pt x="10024" y="1"/>
                  </a:moveTo>
                  <a:cubicBezTo>
                    <a:pt x="4696" y="1"/>
                    <a:pt x="341" y="1391"/>
                    <a:pt x="1" y="3151"/>
                  </a:cubicBezTo>
                  <a:cubicBezTo>
                    <a:pt x="341" y="4910"/>
                    <a:pt x="4696" y="6302"/>
                    <a:pt x="10024" y="6302"/>
                  </a:cubicBezTo>
                  <a:cubicBezTo>
                    <a:pt x="15352" y="6302"/>
                    <a:pt x="19708" y="4910"/>
                    <a:pt x="20046" y="3151"/>
                  </a:cubicBezTo>
                  <a:cubicBezTo>
                    <a:pt x="19708" y="1391"/>
                    <a:pt x="15352" y="1"/>
                    <a:pt x="10024" y="1"/>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944;p49">
              <a:extLst>
                <a:ext uri="{FF2B5EF4-FFF2-40B4-BE49-F238E27FC236}">
                  <a16:creationId xmlns:a16="http://schemas.microsoft.com/office/drawing/2014/main" id="{65E58BB1-7325-4B4C-5455-555CF00659EE}"/>
                </a:ext>
              </a:extLst>
            </p:cNvPr>
            <p:cNvSpPr/>
            <p:nvPr/>
          </p:nvSpPr>
          <p:spPr>
            <a:xfrm>
              <a:off x="5363475" y="4926000"/>
              <a:ext cx="502350" cy="168600"/>
            </a:xfrm>
            <a:custGeom>
              <a:avLst/>
              <a:gdLst/>
              <a:ahLst/>
              <a:cxnLst/>
              <a:rect l="l" t="t" r="r" b="b"/>
              <a:pathLst>
                <a:path w="20094" h="6744" extrusionOk="0">
                  <a:moveTo>
                    <a:pt x="10047" y="1031"/>
                  </a:moveTo>
                  <a:cubicBezTo>
                    <a:pt x="12623" y="1031"/>
                    <a:pt x="15028" y="1364"/>
                    <a:pt x="16823" y="1966"/>
                  </a:cubicBezTo>
                  <a:cubicBezTo>
                    <a:pt x="18515" y="2533"/>
                    <a:pt x="19062" y="3159"/>
                    <a:pt x="19062" y="3372"/>
                  </a:cubicBezTo>
                  <a:cubicBezTo>
                    <a:pt x="19062" y="3585"/>
                    <a:pt x="18515" y="4211"/>
                    <a:pt x="16823" y="4780"/>
                  </a:cubicBezTo>
                  <a:cubicBezTo>
                    <a:pt x="15028" y="5381"/>
                    <a:pt x="12623" y="5713"/>
                    <a:pt x="10047" y="5713"/>
                  </a:cubicBezTo>
                  <a:cubicBezTo>
                    <a:pt x="7471" y="5713"/>
                    <a:pt x="5066" y="5381"/>
                    <a:pt x="3270" y="4780"/>
                  </a:cubicBezTo>
                  <a:cubicBezTo>
                    <a:pt x="1579" y="4211"/>
                    <a:pt x="1031" y="3585"/>
                    <a:pt x="1031" y="3372"/>
                  </a:cubicBezTo>
                  <a:cubicBezTo>
                    <a:pt x="1031" y="3158"/>
                    <a:pt x="1579" y="2533"/>
                    <a:pt x="3270" y="1966"/>
                  </a:cubicBezTo>
                  <a:cubicBezTo>
                    <a:pt x="5066" y="1364"/>
                    <a:pt x="7472" y="1031"/>
                    <a:pt x="10047" y="1031"/>
                  </a:cubicBezTo>
                  <a:close/>
                  <a:moveTo>
                    <a:pt x="10047" y="0"/>
                  </a:moveTo>
                  <a:cubicBezTo>
                    <a:pt x="4498" y="0"/>
                    <a:pt x="0" y="1510"/>
                    <a:pt x="0" y="3372"/>
                  </a:cubicBezTo>
                  <a:cubicBezTo>
                    <a:pt x="0" y="5233"/>
                    <a:pt x="4498" y="6744"/>
                    <a:pt x="10047" y="6744"/>
                  </a:cubicBezTo>
                  <a:cubicBezTo>
                    <a:pt x="15595" y="6744"/>
                    <a:pt x="20093" y="5233"/>
                    <a:pt x="20093" y="3372"/>
                  </a:cubicBezTo>
                  <a:cubicBezTo>
                    <a:pt x="20093" y="1510"/>
                    <a:pt x="15594" y="0"/>
                    <a:pt x="10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945;p49">
              <a:extLst>
                <a:ext uri="{FF2B5EF4-FFF2-40B4-BE49-F238E27FC236}">
                  <a16:creationId xmlns:a16="http://schemas.microsoft.com/office/drawing/2014/main" id="{851FC517-BA32-4CD0-734B-16F327D584E0}"/>
                </a:ext>
              </a:extLst>
            </p:cNvPr>
            <p:cNvSpPr/>
            <p:nvPr/>
          </p:nvSpPr>
          <p:spPr>
            <a:xfrm>
              <a:off x="5426750" y="4977550"/>
              <a:ext cx="375775" cy="65550"/>
            </a:xfrm>
            <a:custGeom>
              <a:avLst/>
              <a:gdLst/>
              <a:ahLst/>
              <a:cxnLst/>
              <a:rect l="l" t="t" r="r" b="b"/>
              <a:pathLst>
                <a:path w="15031" h="2622" extrusionOk="0">
                  <a:moveTo>
                    <a:pt x="7516" y="0"/>
                  </a:moveTo>
                  <a:cubicBezTo>
                    <a:pt x="3760" y="0"/>
                    <a:pt x="1140" y="723"/>
                    <a:pt x="0" y="1310"/>
                  </a:cubicBezTo>
                  <a:cubicBezTo>
                    <a:pt x="1140" y="1899"/>
                    <a:pt x="3760" y="2621"/>
                    <a:pt x="7516" y="2621"/>
                  </a:cubicBezTo>
                  <a:cubicBezTo>
                    <a:pt x="11272" y="2621"/>
                    <a:pt x="13893" y="1899"/>
                    <a:pt x="15031" y="1310"/>
                  </a:cubicBezTo>
                  <a:cubicBezTo>
                    <a:pt x="13893" y="723"/>
                    <a:pt x="11272" y="0"/>
                    <a:pt x="7516" y="0"/>
                  </a:cubicBezTo>
                  <a:close/>
                </a:path>
              </a:pathLst>
            </a:custGeom>
            <a:solidFill>
              <a:srgbClr val="FFA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946;p49">
              <a:extLst>
                <a:ext uri="{FF2B5EF4-FFF2-40B4-BE49-F238E27FC236}">
                  <a16:creationId xmlns:a16="http://schemas.microsoft.com/office/drawing/2014/main" id="{DAD6E605-F184-AB04-8AD9-06286EC5E0B2}"/>
                </a:ext>
              </a:extLst>
            </p:cNvPr>
            <p:cNvSpPr/>
            <p:nvPr/>
          </p:nvSpPr>
          <p:spPr>
            <a:xfrm>
              <a:off x="5363475" y="4924625"/>
              <a:ext cx="502350" cy="135825"/>
            </a:xfrm>
            <a:custGeom>
              <a:avLst/>
              <a:gdLst/>
              <a:ahLst/>
              <a:cxnLst/>
              <a:rect l="l" t="t" r="r" b="b"/>
              <a:pathLst>
                <a:path w="20094" h="5433" extrusionOk="0">
                  <a:moveTo>
                    <a:pt x="0" y="0"/>
                  </a:moveTo>
                  <a:lnTo>
                    <a:pt x="0" y="2061"/>
                  </a:lnTo>
                  <a:cubicBezTo>
                    <a:pt x="0" y="3923"/>
                    <a:pt x="4500" y="5433"/>
                    <a:pt x="10047" y="5433"/>
                  </a:cubicBezTo>
                  <a:cubicBezTo>
                    <a:pt x="15594" y="5433"/>
                    <a:pt x="20093" y="3923"/>
                    <a:pt x="20093" y="2061"/>
                  </a:cubicBezTo>
                  <a:lnTo>
                    <a:pt x="200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947;p49">
              <a:extLst>
                <a:ext uri="{FF2B5EF4-FFF2-40B4-BE49-F238E27FC236}">
                  <a16:creationId xmlns:a16="http://schemas.microsoft.com/office/drawing/2014/main" id="{4B7393B7-56D7-9B29-61B3-2164C27273C8}"/>
                </a:ext>
              </a:extLst>
            </p:cNvPr>
            <p:cNvSpPr/>
            <p:nvPr/>
          </p:nvSpPr>
          <p:spPr>
            <a:xfrm>
              <a:off x="5363475" y="4840375"/>
              <a:ext cx="502350" cy="168550"/>
            </a:xfrm>
            <a:custGeom>
              <a:avLst/>
              <a:gdLst/>
              <a:ahLst/>
              <a:cxnLst/>
              <a:rect l="l" t="t" r="r" b="b"/>
              <a:pathLst>
                <a:path w="20094" h="6742" extrusionOk="0">
                  <a:moveTo>
                    <a:pt x="10047" y="0"/>
                  </a:moveTo>
                  <a:cubicBezTo>
                    <a:pt x="4498" y="0"/>
                    <a:pt x="0" y="1509"/>
                    <a:pt x="0" y="3370"/>
                  </a:cubicBezTo>
                  <a:cubicBezTo>
                    <a:pt x="0" y="5231"/>
                    <a:pt x="4500" y="6742"/>
                    <a:pt x="10047" y="6742"/>
                  </a:cubicBezTo>
                  <a:cubicBezTo>
                    <a:pt x="15594" y="6742"/>
                    <a:pt x="20093" y="5233"/>
                    <a:pt x="20093" y="3370"/>
                  </a:cubicBezTo>
                  <a:cubicBezTo>
                    <a:pt x="20093" y="1508"/>
                    <a:pt x="15595" y="0"/>
                    <a:pt x="10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948;p49">
              <a:extLst>
                <a:ext uri="{FF2B5EF4-FFF2-40B4-BE49-F238E27FC236}">
                  <a16:creationId xmlns:a16="http://schemas.microsoft.com/office/drawing/2014/main" id="{075E2EB8-6504-5491-C7DD-5350D6EF94D8}"/>
                </a:ext>
              </a:extLst>
            </p:cNvPr>
            <p:cNvSpPr/>
            <p:nvPr/>
          </p:nvSpPr>
          <p:spPr>
            <a:xfrm>
              <a:off x="5364050" y="4851350"/>
              <a:ext cx="501175" cy="157575"/>
            </a:xfrm>
            <a:custGeom>
              <a:avLst/>
              <a:gdLst/>
              <a:ahLst/>
              <a:cxnLst/>
              <a:rect l="l" t="t" r="r" b="b"/>
              <a:pathLst>
                <a:path w="20047" h="6303" extrusionOk="0">
                  <a:moveTo>
                    <a:pt x="10024" y="1032"/>
                  </a:moveTo>
                  <a:cubicBezTo>
                    <a:pt x="12598" y="1032"/>
                    <a:pt x="15005" y="1364"/>
                    <a:pt x="16800" y="1966"/>
                  </a:cubicBezTo>
                  <a:cubicBezTo>
                    <a:pt x="18492" y="2533"/>
                    <a:pt x="19039" y="3159"/>
                    <a:pt x="19039" y="3372"/>
                  </a:cubicBezTo>
                  <a:cubicBezTo>
                    <a:pt x="19039" y="3585"/>
                    <a:pt x="18492" y="4213"/>
                    <a:pt x="16800" y="4780"/>
                  </a:cubicBezTo>
                  <a:cubicBezTo>
                    <a:pt x="15005" y="5382"/>
                    <a:pt x="12600" y="5714"/>
                    <a:pt x="10024" y="5714"/>
                  </a:cubicBezTo>
                  <a:cubicBezTo>
                    <a:pt x="7448" y="5714"/>
                    <a:pt x="5043" y="5382"/>
                    <a:pt x="3247" y="4780"/>
                  </a:cubicBezTo>
                  <a:cubicBezTo>
                    <a:pt x="1556" y="4213"/>
                    <a:pt x="1008" y="3587"/>
                    <a:pt x="1008" y="3372"/>
                  </a:cubicBezTo>
                  <a:cubicBezTo>
                    <a:pt x="1008" y="3159"/>
                    <a:pt x="1556" y="2533"/>
                    <a:pt x="3247" y="1966"/>
                  </a:cubicBezTo>
                  <a:cubicBezTo>
                    <a:pt x="5043" y="1364"/>
                    <a:pt x="7449" y="1032"/>
                    <a:pt x="10024" y="1032"/>
                  </a:cubicBezTo>
                  <a:close/>
                  <a:moveTo>
                    <a:pt x="10024" y="1"/>
                  </a:moveTo>
                  <a:cubicBezTo>
                    <a:pt x="4696" y="1"/>
                    <a:pt x="341" y="1394"/>
                    <a:pt x="1" y="3152"/>
                  </a:cubicBezTo>
                  <a:cubicBezTo>
                    <a:pt x="341" y="4911"/>
                    <a:pt x="4696" y="6303"/>
                    <a:pt x="10024" y="6303"/>
                  </a:cubicBezTo>
                  <a:cubicBezTo>
                    <a:pt x="15352" y="6303"/>
                    <a:pt x="19708" y="4911"/>
                    <a:pt x="20046" y="3152"/>
                  </a:cubicBezTo>
                  <a:cubicBezTo>
                    <a:pt x="19708" y="1394"/>
                    <a:pt x="15352" y="1"/>
                    <a:pt x="10024" y="1"/>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949;p49">
              <a:extLst>
                <a:ext uri="{FF2B5EF4-FFF2-40B4-BE49-F238E27FC236}">
                  <a16:creationId xmlns:a16="http://schemas.microsoft.com/office/drawing/2014/main" id="{E062E538-F593-C2A0-5F4E-89F30C8E0AD5}"/>
                </a:ext>
              </a:extLst>
            </p:cNvPr>
            <p:cNvSpPr/>
            <p:nvPr/>
          </p:nvSpPr>
          <p:spPr>
            <a:xfrm>
              <a:off x="5363475" y="4840325"/>
              <a:ext cx="502350" cy="168575"/>
            </a:xfrm>
            <a:custGeom>
              <a:avLst/>
              <a:gdLst/>
              <a:ahLst/>
              <a:cxnLst/>
              <a:rect l="l" t="t" r="r" b="b"/>
              <a:pathLst>
                <a:path w="20094" h="6743" extrusionOk="0">
                  <a:moveTo>
                    <a:pt x="10047" y="1032"/>
                  </a:moveTo>
                  <a:cubicBezTo>
                    <a:pt x="12623" y="1032"/>
                    <a:pt x="15028" y="1364"/>
                    <a:pt x="16823" y="1966"/>
                  </a:cubicBezTo>
                  <a:cubicBezTo>
                    <a:pt x="18515" y="2533"/>
                    <a:pt x="19062" y="3159"/>
                    <a:pt x="19062" y="3372"/>
                  </a:cubicBezTo>
                  <a:cubicBezTo>
                    <a:pt x="19062" y="3585"/>
                    <a:pt x="18515" y="4211"/>
                    <a:pt x="16823" y="4779"/>
                  </a:cubicBezTo>
                  <a:cubicBezTo>
                    <a:pt x="15028" y="5381"/>
                    <a:pt x="12623" y="5714"/>
                    <a:pt x="10047" y="5714"/>
                  </a:cubicBezTo>
                  <a:cubicBezTo>
                    <a:pt x="7471" y="5714"/>
                    <a:pt x="5066" y="5381"/>
                    <a:pt x="3270" y="4779"/>
                  </a:cubicBezTo>
                  <a:cubicBezTo>
                    <a:pt x="1579" y="4211"/>
                    <a:pt x="1031" y="3585"/>
                    <a:pt x="1031" y="3372"/>
                  </a:cubicBezTo>
                  <a:cubicBezTo>
                    <a:pt x="1031" y="3159"/>
                    <a:pt x="1579" y="2533"/>
                    <a:pt x="3270" y="1966"/>
                  </a:cubicBezTo>
                  <a:cubicBezTo>
                    <a:pt x="5066" y="1364"/>
                    <a:pt x="7472" y="1032"/>
                    <a:pt x="10047" y="1032"/>
                  </a:cubicBezTo>
                  <a:close/>
                  <a:moveTo>
                    <a:pt x="10047" y="1"/>
                  </a:moveTo>
                  <a:cubicBezTo>
                    <a:pt x="4498" y="1"/>
                    <a:pt x="0" y="1510"/>
                    <a:pt x="0" y="3372"/>
                  </a:cubicBezTo>
                  <a:cubicBezTo>
                    <a:pt x="0" y="5235"/>
                    <a:pt x="4498" y="6743"/>
                    <a:pt x="10047" y="6743"/>
                  </a:cubicBezTo>
                  <a:cubicBezTo>
                    <a:pt x="15595" y="6743"/>
                    <a:pt x="20093" y="5233"/>
                    <a:pt x="20093" y="3372"/>
                  </a:cubicBezTo>
                  <a:cubicBezTo>
                    <a:pt x="20093" y="1511"/>
                    <a:pt x="15594" y="1"/>
                    <a:pt x="10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950;p49">
              <a:extLst>
                <a:ext uri="{FF2B5EF4-FFF2-40B4-BE49-F238E27FC236}">
                  <a16:creationId xmlns:a16="http://schemas.microsoft.com/office/drawing/2014/main" id="{CE460C26-F149-3BAF-6BB3-CACF3CDE3270}"/>
                </a:ext>
              </a:extLst>
            </p:cNvPr>
            <p:cNvSpPr/>
            <p:nvPr/>
          </p:nvSpPr>
          <p:spPr>
            <a:xfrm>
              <a:off x="5426750" y="4891875"/>
              <a:ext cx="375775" cy="65550"/>
            </a:xfrm>
            <a:custGeom>
              <a:avLst/>
              <a:gdLst/>
              <a:ahLst/>
              <a:cxnLst/>
              <a:rect l="l" t="t" r="r" b="b"/>
              <a:pathLst>
                <a:path w="15031" h="2622" extrusionOk="0">
                  <a:moveTo>
                    <a:pt x="7516" y="1"/>
                  </a:moveTo>
                  <a:cubicBezTo>
                    <a:pt x="3760" y="1"/>
                    <a:pt x="1140" y="723"/>
                    <a:pt x="0" y="1310"/>
                  </a:cubicBezTo>
                  <a:cubicBezTo>
                    <a:pt x="1140" y="1899"/>
                    <a:pt x="3760" y="2621"/>
                    <a:pt x="7516" y="2621"/>
                  </a:cubicBezTo>
                  <a:cubicBezTo>
                    <a:pt x="11272" y="2621"/>
                    <a:pt x="13893" y="1899"/>
                    <a:pt x="15031" y="1310"/>
                  </a:cubicBezTo>
                  <a:cubicBezTo>
                    <a:pt x="13893" y="723"/>
                    <a:pt x="11272" y="1"/>
                    <a:pt x="75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951;p49">
              <a:extLst>
                <a:ext uri="{FF2B5EF4-FFF2-40B4-BE49-F238E27FC236}">
                  <a16:creationId xmlns:a16="http://schemas.microsoft.com/office/drawing/2014/main" id="{D0BAA956-E743-67F3-FF19-D38A13942448}"/>
                </a:ext>
              </a:extLst>
            </p:cNvPr>
            <p:cNvSpPr/>
            <p:nvPr/>
          </p:nvSpPr>
          <p:spPr>
            <a:xfrm>
              <a:off x="5450025" y="4838950"/>
              <a:ext cx="502350" cy="135825"/>
            </a:xfrm>
            <a:custGeom>
              <a:avLst/>
              <a:gdLst/>
              <a:ahLst/>
              <a:cxnLst/>
              <a:rect l="l" t="t" r="r" b="b"/>
              <a:pathLst>
                <a:path w="20094" h="5433" extrusionOk="0">
                  <a:moveTo>
                    <a:pt x="1" y="0"/>
                  </a:moveTo>
                  <a:lnTo>
                    <a:pt x="1" y="2061"/>
                  </a:lnTo>
                  <a:cubicBezTo>
                    <a:pt x="1" y="3922"/>
                    <a:pt x="4500" y="5433"/>
                    <a:pt x="10047" y="5433"/>
                  </a:cubicBezTo>
                  <a:cubicBezTo>
                    <a:pt x="15596" y="5433"/>
                    <a:pt x="20094" y="3923"/>
                    <a:pt x="20094" y="2061"/>
                  </a:cubicBezTo>
                  <a:lnTo>
                    <a:pt x="200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952;p49">
              <a:extLst>
                <a:ext uri="{FF2B5EF4-FFF2-40B4-BE49-F238E27FC236}">
                  <a16:creationId xmlns:a16="http://schemas.microsoft.com/office/drawing/2014/main" id="{BA9B9571-58F6-76C9-4A48-6CA4F7FFC9D3}"/>
                </a:ext>
              </a:extLst>
            </p:cNvPr>
            <p:cNvSpPr/>
            <p:nvPr/>
          </p:nvSpPr>
          <p:spPr>
            <a:xfrm>
              <a:off x="5450025" y="4754650"/>
              <a:ext cx="502350" cy="168575"/>
            </a:xfrm>
            <a:custGeom>
              <a:avLst/>
              <a:gdLst/>
              <a:ahLst/>
              <a:cxnLst/>
              <a:rect l="l" t="t" r="r" b="b"/>
              <a:pathLst>
                <a:path w="20094" h="6743" extrusionOk="0">
                  <a:moveTo>
                    <a:pt x="10047" y="1"/>
                  </a:moveTo>
                  <a:cubicBezTo>
                    <a:pt x="4499" y="1"/>
                    <a:pt x="1" y="1512"/>
                    <a:pt x="1" y="3372"/>
                  </a:cubicBezTo>
                  <a:cubicBezTo>
                    <a:pt x="1" y="5233"/>
                    <a:pt x="4500" y="6743"/>
                    <a:pt x="10047" y="6743"/>
                  </a:cubicBezTo>
                  <a:cubicBezTo>
                    <a:pt x="15596" y="6743"/>
                    <a:pt x="20094" y="5235"/>
                    <a:pt x="20094" y="3372"/>
                  </a:cubicBezTo>
                  <a:cubicBezTo>
                    <a:pt x="20094" y="1512"/>
                    <a:pt x="15596" y="1"/>
                    <a:pt x="10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953;p49">
              <a:extLst>
                <a:ext uri="{FF2B5EF4-FFF2-40B4-BE49-F238E27FC236}">
                  <a16:creationId xmlns:a16="http://schemas.microsoft.com/office/drawing/2014/main" id="{A1C95852-C6CF-3318-5C39-FE8E8997F947}"/>
                </a:ext>
              </a:extLst>
            </p:cNvPr>
            <p:cNvSpPr/>
            <p:nvPr/>
          </p:nvSpPr>
          <p:spPr>
            <a:xfrm>
              <a:off x="5450625" y="4765725"/>
              <a:ext cx="501175" cy="157550"/>
            </a:xfrm>
            <a:custGeom>
              <a:avLst/>
              <a:gdLst/>
              <a:ahLst/>
              <a:cxnLst/>
              <a:rect l="l" t="t" r="r" b="b"/>
              <a:pathLst>
                <a:path w="20047" h="6302" extrusionOk="0">
                  <a:moveTo>
                    <a:pt x="10023" y="1030"/>
                  </a:moveTo>
                  <a:cubicBezTo>
                    <a:pt x="12599" y="1030"/>
                    <a:pt x="15004" y="1362"/>
                    <a:pt x="16799" y="1964"/>
                  </a:cubicBezTo>
                  <a:cubicBezTo>
                    <a:pt x="18492" y="2532"/>
                    <a:pt x="19037" y="3157"/>
                    <a:pt x="19037" y="3370"/>
                  </a:cubicBezTo>
                  <a:cubicBezTo>
                    <a:pt x="19037" y="3584"/>
                    <a:pt x="18492" y="4209"/>
                    <a:pt x="16799" y="4778"/>
                  </a:cubicBezTo>
                  <a:cubicBezTo>
                    <a:pt x="15004" y="5380"/>
                    <a:pt x="12598" y="5713"/>
                    <a:pt x="10023" y="5713"/>
                  </a:cubicBezTo>
                  <a:cubicBezTo>
                    <a:pt x="7449" y="5713"/>
                    <a:pt x="5042" y="5380"/>
                    <a:pt x="3247" y="4778"/>
                  </a:cubicBezTo>
                  <a:cubicBezTo>
                    <a:pt x="1554" y="4209"/>
                    <a:pt x="1006" y="3585"/>
                    <a:pt x="1006" y="3370"/>
                  </a:cubicBezTo>
                  <a:cubicBezTo>
                    <a:pt x="1006" y="3156"/>
                    <a:pt x="1554" y="2533"/>
                    <a:pt x="3247" y="1964"/>
                  </a:cubicBezTo>
                  <a:cubicBezTo>
                    <a:pt x="5042" y="1362"/>
                    <a:pt x="7447" y="1030"/>
                    <a:pt x="10023" y="1030"/>
                  </a:cubicBezTo>
                  <a:close/>
                  <a:moveTo>
                    <a:pt x="10023" y="0"/>
                  </a:moveTo>
                  <a:cubicBezTo>
                    <a:pt x="4695" y="0"/>
                    <a:pt x="339" y="1392"/>
                    <a:pt x="0" y="3150"/>
                  </a:cubicBezTo>
                  <a:cubicBezTo>
                    <a:pt x="339" y="4910"/>
                    <a:pt x="4695" y="6301"/>
                    <a:pt x="10023" y="6301"/>
                  </a:cubicBezTo>
                  <a:cubicBezTo>
                    <a:pt x="15353" y="6301"/>
                    <a:pt x="19708" y="4910"/>
                    <a:pt x="20046" y="3150"/>
                  </a:cubicBezTo>
                  <a:cubicBezTo>
                    <a:pt x="19708" y="1392"/>
                    <a:pt x="15351" y="0"/>
                    <a:pt x="10023" y="0"/>
                  </a:cubicBezTo>
                  <a:close/>
                </a:path>
              </a:pathLst>
            </a:custGeom>
            <a:solidFill>
              <a:srgbClr val="D18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954;p49">
              <a:extLst>
                <a:ext uri="{FF2B5EF4-FFF2-40B4-BE49-F238E27FC236}">
                  <a16:creationId xmlns:a16="http://schemas.microsoft.com/office/drawing/2014/main" id="{0500D1D0-5132-786D-1B9B-48B9DC0EC36B}"/>
                </a:ext>
              </a:extLst>
            </p:cNvPr>
            <p:cNvSpPr/>
            <p:nvPr/>
          </p:nvSpPr>
          <p:spPr>
            <a:xfrm>
              <a:off x="5450025" y="4754650"/>
              <a:ext cx="502350" cy="168575"/>
            </a:xfrm>
            <a:custGeom>
              <a:avLst/>
              <a:gdLst/>
              <a:ahLst/>
              <a:cxnLst/>
              <a:rect l="l" t="t" r="r" b="b"/>
              <a:pathLst>
                <a:path w="20094" h="6743" extrusionOk="0">
                  <a:moveTo>
                    <a:pt x="10047" y="1032"/>
                  </a:moveTo>
                  <a:cubicBezTo>
                    <a:pt x="12622" y="1032"/>
                    <a:pt x="15028" y="1363"/>
                    <a:pt x="16823" y="1966"/>
                  </a:cubicBezTo>
                  <a:cubicBezTo>
                    <a:pt x="18516" y="2534"/>
                    <a:pt x="19061" y="3159"/>
                    <a:pt x="19061" y="3372"/>
                  </a:cubicBezTo>
                  <a:cubicBezTo>
                    <a:pt x="19061" y="3584"/>
                    <a:pt x="18516" y="4211"/>
                    <a:pt x="16823" y="4780"/>
                  </a:cubicBezTo>
                  <a:cubicBezTo>
                    <a:pt x="15028" y="5381"/>
                    <a:pt x="12622" y="5715"/>
                    <a:pt x="10047" y="5715"/>
                  </a:cubicBezTo>
                  <a:cubicBezTo>
                    <a:pt x="7473" y="5715"/>
                    <a:pt x="5066" y="5381"/>
                    <a:pt x="3273" y="4780"/>
                  </a:cubicBezTo>
                  <a:cubicBezTo>
                    <a:pt x="1578" y="4211"/>
                    <a:pt x="1030" y="3585"/>
                    <a:pt x="1030" y="3372"/>
                  </a:cubicBezTo>
                  <a:cubicBezTo>
                    <a:pt x="1030" y="3158"/>
                    <a:pt x="1578" y="2534"/>
                    <a:pt x="3273" y="1966"/>
                  </a:cubicBezTo>
                  <a:cubicBezTo>
                    <a:pt x="5066" y="1363"/>
                    <a:pt x="7471" y="1032"/>
                    <a:pt x="10047" y="1032"/>
                  </a:cubicBezTo>
                  <a:close/>
                  <a:moveTo>
                    <a:pt x="10047" y="1"/>
                  </a:moveTo>
                  <a:cubicBezTo>
                    <a:pt x="4499" y="1"/>
                    <a:pt x="1" y="1512"/>
                    <a:pt x="1" y="3372"/>
                  </a:cubicBezTo>
                  <a:cubicBezTo>
                    <a:pt x="1" y="5233"/>
                    <a:pt x="4499" y="6743"/>
                    <a:pt x="10047" y="6743"/>
                  </a:cubicBezTo>
                  <a:cubicBezTo>
                    <a:pt x="15596" y="6743"/>
                    <a:pt x="20094" y="5233"/>
                    <a:pt x="20094" y="3372"/>
                  </a:cubicBezTo>
                  <a:cubicBezTo>
                    <a:pt x="20094" y="1512"/>
                    <a:pt x="15596" y="1"/>
                    <a:pt x="10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955;p49">
              <a:extLst>
                <a:ext uri="{FF2B5EF4-FFF2-40B4-BE49-F238E27FC236}">
                  <a16:creationId xmlns:a16="http://schemas.microsoft.com/office/drawing/2014/main" id="{1840B2A1-5D26-B484-4C53-FF2A5F9A61D3}"/>
                </a:ext>
              </a:extLst>
            </p:cNvPr>
            <p:cNvSpPr/>
            <p:nvPr/>
          </p:nvSpPr>
          <p:spPr>
            <a:xfrm>
              <a:off x="5513275" y="4806200"/>
              <a:ext cx="375850" cy="65550"/>
            </a:xfrm>
            <a:custGeom>
              <a:avLst/>
              <a:gdLst/>
              <a:ahLst/>
              <a:cxnLst/>
              <a:rect l="l" t="t" r="r" b="b"/>
              <a:pathLst>
                <a:path w="15034" h="2622" extrusionOk="0">
                  <a:moveTo>
                    <a:pt x="7517" y="1"/>
                  </a:moveTo>
                  <a:cubicBezTo>
                    <a:pt x="3761" y="1"/>
                    <a:pt x="1140" y="722"/>
                    <a:pt x="1" y="1310"/>
                  </a:cubicBezTo>
                  <a:cubicBezTo>
                    <a:pt x="1142" y="1899"/>
                    <a:pt x="3761" y="2622"/>
                    <a:pt x="7517" y="2622"/>
                  </a:cubicBezTo>
                  <a:cubicBezTo>
                    <a:pt x="11273" y="2622"/>
                    <a:pt x="13894" y="1899"/>
                    <a:pt x="15034" y="1310"/>
                  </a:cubicBezTo>
                  <a:cubicBezTo>
                    <a:pt x="13894" y="722"/>
                    <a:pt x="11273" y="1"/>
                    <a:pt x="7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956;p49">
              <a:extLst>
                <a:ext uri="{FF2B5EF4-FFF2-40B4-BE49-F238E27FC236}">
                  <a16:creationId xmlns:a16="http://schemas.microsoft.com/office/drawing/2014/main" id="{C1BC68B9-6573-A189-1BFF-8A4F72FCDAD5}"/>
                </a:ext>
              </a:extLst>
            </p:cNvPr>
            <p:cNvSpPr/>
            <p:nvPr/>
          </p:nvSpPr>
          <p:spPr>
            <a:xfrm>
              <a:off x="5513275" y="4728875"/>
              <a:ext cx="502400" cy="135875"/>
            </a:xfrm>
            <a:custGeom>
              <a:avLst/>
              <a:gdLst/>
              <a:ahLst/>
              <a:cxnLst/>
              <a:rect l="l" t="t" r="r" b="b"/>
              <a:pathLst>
                <a:path w="20096" h="5435" extrusionOk="0">
                  <a:moveTo>
                    <a:pt x="1" y="1"/>
                  </a:moveTo>
                  <a:lnTo>
                    <a:pt x="1" y="2061"/>
                  </a:lnTo>
                  <a:cubicBezTo>
                    <a:pt x="1" y="3924"/>
                    <a:pt x="4499" y="5434"/>
                    <a:pt x="10049" y="5434"/>
                  </a:cubicBezTo>
                  <a:cubicBezTo>
                    <a:pt x="15597" y="5434"/>
                    <a:pt x="20095" y="3924"/>
                    <a:pt x="20095" y="2061"/>
                  </a:cubicBezTo>
                  <a:lnTo>
                    <a:pt x="200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957;p49">
              <a:extLst>
                <a:ext uri="{FF2B5EF4-FFF2-40B4-BE49-F238E27FC236}">
                  <a16:creationId xmlns:a16="http://schemas.microsoft.com/office/drawing/2014/main" id="{DAA93FF3-2C21-E93F-6767-A693F9613FDD}"/>
                </a:ext>
              </a:extLst>
            </p:cNvPr>
            <p:cNvSpPr/>
            <p:nvPr/>
          </p:nvSpPr>
          <p:spPr>
            <a:xfrm>
              <a:off x="5513275" y="4644575"/>
              <a:ext cx="502400" cy="168625"/>
            </a:xfrm>
            <a:custGeom>
              <a:avLst/>
              <a:gdLst/>
              <a:ahLst/>
              <a:cxnLst/>
              <a:rect l="l" t="t" r="r" b="b"/>
              <a:pathLst>
                <a:path w="20096" h="6745" extrusionOk="0">
                  <a:moveTo>
                    <a:pt x="10049" y="1"/>
                  </a:moveTo>
                  <a:cubicBezTo>
                    <a:pt x="4500" y="1"/>
                    <a:pt x="1" y="1510"/>
                    <a:pt x="1" y="3373"/>
                  </a:cubicBezTo>
                  <a:cubicBezTo>
                    <a:pt x="1" y="5235"/>
                    <a:pt x="4499" y="6744"/>
                    <a:pt x="10049" y="6744"/>
                  </a:cubicBezTo>
                  <a:cubicBezTo>
                    <a:pt x="15597" y="6744"/>
                    <a:pt x="20095" y="5235"/>
                    <a:pt x="20095" y="3373"/>
                  </a:cubicBezTo>
                  <a:cubicBezTo>
                    <a:pt x="20095" y="1512"/>
                    <a:pt x="15597" y="1"/>
                    <a:pt x="10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958;p49">
              <a:extLst>
                <a:ext uri="{FF2B5EF4-FFF2-40B4-BE49-F238E27FC236}">
                  <a16:creationId xmlns:a16="http://schemas.microsoft.com/office/drawing/2014/main" id="{F0D13D22-D6B8-15CD-57FB-5115CCA0F151}"/>
                </a:ext>
              </a:extLst>
            </p:cNvPr>
            <p:cNvSpPr/>
            <p:nvPr/>
          </p:nvSpPr>
          <p:spPr>
            <a:xfrm>
              <a:off x="5513900" y="4655650"/>
              <a:ext cx="501175" cy="157550"/>
            </a:xfrm>
            <a:custGeom>
              <a:avLst/>
              <a:gdLst/>
              <a:ahLst/>
              <a:cxnLst/>
              <a:rect l="l" t="t" r="r" b="b"/>
              <a:pathLst>
                <a:path w="20047" h="6302" extrusionOk="0">
                  <a:moveTo>
                    <a:pt x="10024" y="1032"/>
                  </a:moveTo>
                  <a:cubicBezTo>
                    <a:pt x="12598" y="1032"/>
                    <a:pt x="15004" y="1362"/>
                    <a:pt x="16801" y="1964"/>
                  </a:cubicBezTo>
                  <a:cubicBezTo>
                    <a:pt x="18492" y="2533"/>
                    <a:pt x="19039" y="3158"/>
                    <a:pt x="19039" y="3371"/>
                  </a:cubicBezTo>
                  <a:cubicBezTo>
                    <a:pt x="19039" y="3584"/>
                    <a:pt x="18492" y="4210"/>
                    <a:pt x="16801" y="4779"/>
                  </a:cubicBezTo>
                  <a:cubicBezTo>
                    <a:pt x="15006" y="5381"/>
                    <a:pt x="12598" y="5713"/>
                    <a:pt x="10024" y="5713"/>
                  </a:cubicBezTo>
                  <a:cubicBezTo>
                    <a:pt x="7449" y="5713"/>
                    <a:pt x="5043" y="5381"/>
                    <a:pt x="3249" y="4779"/>
                  </a:cubicBezTo>
                  <a:cubicBezTo>
                    <a:pt x="1555" y="4210"/>
                    <a:pt x="1008" y="3585"/>
                    <a:pt x="1008" y="3371"/>
                  </a:cubicBezTo>
                  <a:cubicBezTo>
                    <a:pt x="1008" y="3158"/>
                    <a:pt x="1555" y="2533"/>
                    <a:pt x="3249" y="1964"/>
                  </a:cubicBezTo>
                  <a:cubicBezTo>
                    <a:pt x="5043" y="1362"/>
                    <a:pt x="7449" y="1032"/>
                    <a:pt x="10024" y="1032"/>
                  </a:cubicBezTo>
                  <a:close/>
                  <a:moveTo>
                    <a:pt x="10024" y="0"/>
                  </a:moveTo>
                  <a:cubicBezTo>
                    <a:pt x="4697" y="0"/>
                    <a:pt x="341" y="1392"/>
                    <a:pt x="1" y="3152"/>
                  </a:cubicBezTo>
                  <a:cubicBezTo>
                    <a:pt x="341" y="4910"/>
                    <a:pt x="4696" y="6301"/>
                    <a:pt x="10024" y="6301"/>
                  </a:cubicBezTo>
                  <a:cubicBezTo>
                    <a:pt x="15350" y="6301"/>
                    <a:pt x="19708" y="4910"/>
                    <a:pt x="20046" y="3152"/>
                  </a:cubicBezTo>
                  <a:cubicBezTo>
                    <a:pt x="19707" y="1392"/>
                    <a:pt x="15352" y="0"/>
                    <a:pt x="100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959;p49">
              <a:extLst>
                <a:ext uri="{FF2B5EF4-FFF2-40B4-BE49-F238E27FC236}">
                  <a16:creationId xmlns:a16="http://schemas.microsoft.com/office/drawing/2014/main" id="{1F75FD06-AA9D-9228-BBE4-578467B53941}"/>
                </a:ext>
              </a:extLst>
            </p:cNvPr>
            <p:cNvSpPr/>
            <p:nvPr/>
          </p:nvSpPr>
          <p:spPr>
            <a:xfrm>
              <a:off x="5513275" y="4644625"/>
              <a:ext cx="502400" cy="168600"/>
            </a:xfrm>
            <a:custGeom>
              <a:avLst/>
              <a:gdLst/>
              <a:ahLst/>
              <a:cxnLst/>
              <a:rect l="l" t="t" r="r" b="b"/>
              <a:pathLst>
                <a:path w="20096" h="6744" extrusionOk="0">
                  <a:moveTo>
                    <a:pt x="10049" y="1030"/>
                  </a:moveTo>
                  <a:cubicBezTo>
                    <a:pt x="12623" y="1030"/>
                    <a:pt x="15029" y="1362"/>
                    <a:pt x="16825" y="1964"/>
                  </a:cubicBezTo>
                  <a:cubicBezTo>
                    <a:pt x="18517" y="2532"/>
                    <a:pt x="19064" y="3158"/>
                    <a:pt x="19064" y="3371"/>
                  </a:cubicBezTo>
                  <a:cubicBezTo>
                    <a:pt x="19064" y="3584"/>
                    <a:pt x="18517" y="4211"/>
                    <a:pt x="16825" y="4779"/>
                  </a:cubicBezTo>
                  <a:cubicBezTo>
                    <a:pt x="15029" y="5381"/>
                    <a:pt x="12623" y="5713"/>
                    <a:pt x="10049" y="5713"/>
                  </a:cubicBezTo>
                  <a:cubicBezTo>
                    <a:pt x="7474" y="5713"/>
                    <a:pt x="5068" y="5381"/>
                    <a:pt x="3272" y="4779"/>
                  </a:cubicBezTo>
                  <a:cubicBezTo>
                    <a:pt x="1580" y="4211"/>
                    <a:pt x="1032" y="3584"/>
                    <a:pt x="1032" y="3371"/>
                  </a:cubicBezTo>
                  <a:cubicBezTo>
                    <a:pt x="1032" y="3156"/>
                    <a:pt x="1580" y="2532"/>
                    <a:pt x="3272" y="1964"/>
                  </a:cubicBezTo>
                  <a:cubicBezTo>
                    <a:pt x="5068" y="1362"/>
                    <a:pt x="7474" y="1030"/>
                    <a:pt x="10049" y="1030"/>
                  </a:cubicBezTo>
                  <a:close/>
                  <a:moveTo>
                    <a:pt x="10049" y="0"/>
                  </a:moveTo>
                  <a:cubicBezTo>
                    <a:pt x="4500" y="0"/>
                    <a:pt x="1" y="1510"/>
                    <a:pt x="1" y="3371"/>
                  </a:cubicBezTo>
                  <a:cubicBezTo>
                    <a:pt x="1" y="5232"/>
                    <a:pt x="4500" y="6744"/>
                    <a:pt x="10049" y="6744"/>
                  </a:cubicBezTo>
                  <a:cubicBezTo>
                    <a:pt x="15597" y="6744"/>
                    <a:pt x="20095" y="5233"/>
                    <a:pt x="20095" y="3371"/>
                  </a:cubicBezTo>
                  <a:cubicBezTo>
                    <a:pt x="20095" y="1508"/>
                    <a:pt x="15597" y="0"/>
                    <a:pt x="10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960;p49">
              <a:extLst>
                <a:ext uri="{FF2B5EF4-FFF2-40B4-BE49-F238E27FC236}">
                  <a16:creationId xmlns:a16="http://schemas.microsoft.com/office/drawing/2014/main" id="{CDCEC2FF-8FA5-8E78-9F07-67677241BCF6}"/>
                </a:ext>
              </a:extLst>
            </p:cNvPr>
            <p:cNvSpPr/>
            <p:nvPr/>
          </p:nvSpPr>
          <p:spPr>
            <a:xfrm>
              <a:off x="5576600" y="4696150"/>
              <a:ext cx="375775" cy="65525"/>
            </a:xfrm>
            <a:custGeom>
              <a:avLst/>
              <a:gdLst/>
              <a:ahLst/>
              <a:cxnLst/>
              <a:rect l="l" t="t" r="r" b="b"/>
              <a:pathLst>
                <a:path w="15031" h="2621" extrusionOk="0">
                  <a:moveTo>
                    <a:pt x="7516" y="0"/>
                  </a:moveTo>
                  <a:cubicBezTo>
                    <a:pt x="3760" y="0"/>
                    <a:pt x="1140" y="721"/>
                    <a:pt x="0" y="1310"/>
                  </a:cubicBezTo>
                  <a:cubicBezTo>
                    <a:pt x="1140" y="1900"/>
                    <a:pt x="3760" y="2621"/>
                    <a:pt x="7516" y="2621"/>
                  </a:cubicBezTo>
                  <a:cubicBezTo>
                    <a:pt x="11272" y="2621"/>
                    <a:pt x="13893" y="1900"/>
                    <a:pt x="15031" y="1310"/>
                  </a:cubicBezTo>
                  <a:cubicBezTo>
                    <a:pt x="13893" y="721"/>
                    <a:pt x="11272" y="0"/>
                    <a:pt x="75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961;p49">
              <a:extLst>
                <a:ext uri="{FF2B5EF4-FFF2-40B4-BE49-F238E27FC236}">
                  <a16:creationId xmlns:a16="http://schemas.microsoft.com/office/drawing/2014/main" id="{1E851EEA-0660-7134-EB8A-DA8B3339BADC}"/>
                </a:ext>
              </a:extLst>
            </p:cNvPr>
            <p:cNvSpPr/>
            <p:nvPr/>
          </p:nvSpPr>
          <p:spPr>
            <a:xfrm>
              <a:off x="3880500" y="3630800"/>
              <a:ext cx="1228275" cy="1056125"/>
            </a:xfrm>
            <a:custGeom>
              <a:avLst/>
              <a:gdLst/>
              <a:ahLst/>
              <a:cxnLst/>
              <a:rect l="l" t="t" r="r" b="b"/>
              <a:pathLst>
                <a:path w="49131" h="42245" extrusionOk="0">
                  <a:moveTo>
                    <a:pt x="37943" y="0"/>
                  </a:moveTo>
                  <a:lnTo>
                    <a:pt x="0" y="25778"/>
                  </a:lnTo>
                  <a:lnTo>
                    <a:pt x="11187" y="42245"/>
                  </a:lnTo>
                  <a:lnTo>
                    <a:pt x="49131" y="16467"/>
                  </a:lnTo>
                  <a:lnTo>
                    <a:pt x="379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962;p49">
              <a:extLst>
                <a:ext uri="{FF2B5EF4-FFF2-40B4-BE49-F238E27FC236}">
                  <a16:creationId xmlns:a16="http://schemas.microsoft.com/office/drawing/2014/main" id="{FB7D78D1-C1A6-7059-BEBF-421AD302CF0C}"/>
                </a:ext>
              </a:extLst>
            </p:cNvPr>
            <p:cNvSpPr/>
            <p:nvPr/>
          </p:nvSpPr>
          <p:spPr>
            <a:xfrm>
              <a:off x="3912600" y="3662650"/>
              <a:ext cx="1164000" cy="992625"/>
            </a:xfrm>
            <a:custGeom>
              <a:avLst/>
              <a:gdLst/>
              <a:ahLst/>
              <a:cxnLst/>
              <a:rect l="l" t="t" r="r" b="b"/>
              <a:pathLst>
                <a:path w="46560" h="39705" extrusionOk="0">
                  <a:moveTo>
                    <a:pt x="36121" y="1331"/>
                  </a:moveTo>
                  <a:lnTo>
                    <a:pt x="36121" y="1332"/>
                  </a:lnTo>
                  <a:lnTo>
                    <a:pt x="45229" y="14742"/>
                  </a:lnTo>
                  <a:lnTo>
                    <a:pt x="10442" y="38374"/>
                  </a:lnTo>
                  <a:lnTo>
                    <a:pt x="1333" y="24964"/>
                  </a:lnTo>
                  <a:lnTo>
                    <a:pt x="36121" y="1331"/>
                  </a:lnTo>
                  <a:close/>
                  <a:moveTo>
                    <a:pt x="36374" y="0"/>
                  </a:moveTo>
                  <a:lnTo>
                    <a:pt x="1" y="24709"/>
                  </a:lnTo>
                  <a:lnTo>
                    <a:pt x="10187" y="39704"/>
                  </a:lnTo>
                  <a:lnTo>
                    <a:pt x="46560" y="14994"/>
                  </a:lnTo>
                  <a:lnTo>
                    <a:pt x="36374" y="0"/>
                  </a:lnTo>
                  <a:close/>
                </a:path>
              </a:pathLst>
            </a:custGeom>
            <a:solidFill>
              <a:srgbClr val="FFA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963;p49">
              <a:extLst>
                <a:ext uri="{FF2B5EF4-FFF2-40B4-BE49-F238E27FC236}">
                  <a16:creationId xmlns:a16="http://schemas.microsoft.com/office/drawing/2014/main" id="{FBC7CE93-CE51-783B-D633-B21EA83D5A99}"/>
                </a:ext>
              </a:extLst>
            </p:cNvPr>
            <p:cNvSpPr/>
            <p:nvPr/>
          </p:nvSpPr>
          <p:spPr>
            <a:xfrm>
              <a:off x="3912600" y="3662650"/>
              <a:ext cx="1164000" cy="992625"/>
            </a:xfrm>
            <a:custGeom>
              <a:avLst/>
              <a:gdLst/>
              <a:ahLst/>
              <a:cxnLst/>
              <a:rect l="l" t="t" r="r" b="b"/>
              <a:pathLst>
                <a:path w="46560" h="39705" extrusionOk="0">
                  <a:moveTo>
                    <a:pt x="36121" y="1331"/>
                  </a:moveTo>
                  <a:lnTo>
                    <a:pt x="36121" y="1332"/>
                  </a:lnTo>
                  <a:lnTo>
                    <a:pt x="45229" y="14742"/>
                  </a:lnTo>
                  <a:lnTo>
                    <a:pt x="10442" y="38374"/>
                  </a:lnTo>
                  <a:lnTo>
                    <a:pt x="1333" y="24964"/>
                  </a:lnTo>
                  <a:lnTo>
                    <a:pt x="36121" y="1331"/>
                  </a:lnTo>
                  <a:close/>
                  <a:moveTo>
                    <a:pt x="36374" y="0"/>
                  </a:moveTo>
                  <a:lnTo>
                    <a:pt x="1" y="24709"/>
                  </a:lnTo>
                  <a:lnTo>
                    <a:pt x="10187" y="39704"/>
                  </a:lnTo>
                  <a:lnTo>
                    <a:pt x="46560" y="14994"/>
                  </a:lnTo>
                  <a:lnTo>
                    <a:pt x="36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964;p49">
              <a:extLst>
                <a:ext uri="{FF2B5EF4-FFF2-40B4-BE49-F238E27FC236}">
                  <a16:creationId xmlns:a16="http://schemas.microsoft.com/office/drawing/2014/main" id="{B6730AC7-4D59-183F-DA16-1B007180A258}"/>
                </a:ext>
              </a:extLst>
            </p:cNvPr>
            <p:cNvSpPr/>
            <p:nvPr/>
          </p:nvSpPr>
          <p:spPr>
            <a:xfrm>
              <a:off x="4768125" y="3662650"/>
              <a:ext cx="90400" cy="65100"/>
            </a:xfrm>
            <a:custGeom>
              <a:avLst/>
              <a:gdLst/>
              <a:ahLst/>
              <a:cxnLst/>
              <a:rect l="l" t="t" r="r" b="b"/>
              <a:pathLst>
                <a:path w="3616" h="2604" extrusionOk="0">
                  <a:moveTo>
                    <a:pt x="2153" y="0"/>
                  </a:moveTo>
                  <a:lnTo>
                    <a:pt x="0" y="1462"/>
                  </a:lnTo>
                  <a:cubicBezTo>
                    <a:pt x="505" y="2203"/>
                    <a:pt x="1324" y="2604"/>
                    <a:pt x="2157" y="2604"/>
                  </a:cubicBezTo>
                  <a:cubicBezTo>
                    <a:pt x="2660" y="2604"/>
                    <a:pt x="3168" y="2458"/>
                    <a:pt x="3615" y="2153"/>
                  </a:cubicBezTo>
                  <a:lnTo>
                    <a:pt x="21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965;p49">
              <a:extLst>
                <a:ext uri="{FF2B5EF4-FFF2-40B4-BE49-F238E27FC236}">
                  <a16:creationId xmlns:a16="http://schemas.microsoft.com/office/drawing/2014/main" id="{091BA3A0-9E54-AB49-4764-6EDC770D4C75}"/>
                </a:ext>
              </a:extLst>
            </p:cNvPr>
            <p:cNvSpPr/>
            <p:nvPr/>
          </p:nvSpPr>
          <p:spPr>
            <a:xfrm>
              <a:off x="3912600" y="4243800"/>
              <a:ext cx="74050" cy="90425"/>
            </a:xfrm>
            <a:custGeom>
              <a:avLst/>
              <a:gdLst/>
              <a:ahLst/>
              <a:cxnLst/>
              <a:rect l="l" t="t" r="r" b="b"/>
              <a:pathLst>
                <a:path w="2962" h="3617" extrusionOk="0">
                  <a:moveTo>
                    <a:pt x="2154" y="0"/>
                  </a:moveTo>
                  <a:lnTo>
                    <a:pt x="1" y="1463"/>
                  </a:lnTo>
                  <a:lnTo>
                    <a:pt x="1464" y="3616"/>
                  </a:lnTo>
                  <a:cubicBezTo>
                    <a:pt x="2653" y="2809"/>
                    <a:pt x="2961" y="1189"/>
                    <a:pt x="2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966;p49">
              <a:extLst>
                <a:ext uri="{FF2B5EF4-FFF2-40B4-BE49-F238E27FC236}">
                  <a16:creationId xmlns:a16="http://schemas.microsoft.com/office/drawing/2014/main" id="{F3793D0A-B2CB-D043-5667-A522AAA33A6D}"/>
                </a:ext>
              </a:extLst>
            </p:cNvPr>
            <p:cNvSpPr/>
            <p:nvPr/>
          </p:nvSpPr>
          <p:spPr>
            <a:xfrm>
              <a:off x="4130700" y="4590175"/>
              <a:ext cx="90425" cy="65125"/>
            </a:xfrm>
            <a:custGeom>
              <a:avLst/>
              <a:gdLst/>
              <a:ahLst/>
              <a:cxnLst/>
              <a:rect l="l" t="t" r="r" b="b"/>
              <a:pathLst>
                <a:path w="3617" h="2605" extrusionOk="0">
                  <a:moveTo>
                    <a:pt x="1460" y="0"/>
                  </a:moveTo>
                  <a:cubicBezTo>
                    <a:pt x="957" y="0"/>
                    <a:pt x="448" y="146"/>
                    <a:pt x="0" y="450"/>
                  </a:cubicBezTo>
                  <a:lnTo>
                    <a:pt x="1463" y="2605"/>
                  </a:lnTo>
                  <a:lnTo>
                    <a:pt x="3616" y="1141"/>
                  </a:lnTo>
                  <a:cubicBezTo>
                    <a:pt x="3113" y="400"/>
                    <a:pt x="2294" y="0"/>
                    <a:pt x="1460" y="0"/>
                  </a:cubicBezTo>
                  <a:close/>
                </a:path>
              </a:pathLst>
            </a:custGeom>
            <a:solidFill>
              <a:srgbClr val="FFA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967;p49">
              <a:extLst>
                <a:ext uri="{FF2B5EF4-FFF2-40B4-BE49-F238E27FC236}">
                  <a16:creationId xmlns:a16="http://schemas.microsoft.com/office/drawing/2014/main" id="{1B4B92E4-01F4-573E-9A91-8B63EA83CF0D}"/>
                </a:ext>
              </a:extLst>
            </p:cNvPr>
            <p:cNvSpPr/>
            <p:nvPr/>
          </p:nvSpPr>
          <p:spPr>
            <a:xfrm>
              <a:off x="5002575" y="3983700"/>
              <a:ext cx="74075" cy="90425"/>
            </a:xfrm>
            <a:custGeom>
              <a:avLst/>
              <a:gdLst/>
              <a:ahLst/>
              <a:cxnLst/>
              <a:rect l="l" t="t" r="r" b="b"/>
              <a:pathLst>
                <a:path w="2963" h="3617" extrusionOk="0">
                  <a:moveTo>
                    <a:pt x="1499" y="0"/>
                  </a:moveTo>
                  <a:cubicBezTo>
                    <a:pt x="310" y="808"/>
                    <a:pt x="0" y="2426"/>
                    <a:pt x="808" y="3616"/>
                  </a:cubicBezTo>
                  <a:lnTo>
                    <a:pt x="2962" y="2153"/>
                  </a:lnTo>
                  <a:lnTo>
                    <a:pt x="14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968;p49">
              <a:extLst>
                <a:ext uri="{FF2B5EF4-FFF2-40B4-BE49-F238E27FC236}">
                  <a16:creationId xmlns:a16="http://schemas.microsoft.com/office/drawing/2014/main" id="{CF7C54D8-9720-3CD1-59C1-AC79F8A7F31E}"/>
                </a:ext>
              </a:extLst>
            </p:cNvPr>
            <p:cNvSpPr/>
            <p:nvPr/>
          </p:nvSpPr>
          <p:spPr>
            <a:xfrm>
              <a:off x="4247275" y="3979175"/>
              <a:ext cx="494625" cy="359550"/>
            </a:xfrm>
            <a:custGeom>
              <a:avLst/>
              <a:gdLst/>
              <a:ahLst/>
              <a:cxnLst/>
              <a:rect l="l" t="t" r="r" b="b"/>
              <a:pathLst>
                <a:path w="19785" h="14382" extrusionOk="0">
                  <a:moveTo>
                    <a:pt x="14246" y="0"/>
                  </a:moveTo>
                  <a:cubicBezTo>
                    <a:pt x="12055" y="0"/>
                    <a:pt x="9339" y="896"/>
                    <a:pt x="6793" y="2626"/>
                  </a:cubicBezTo>
                  <a:cubicBezTo>
                    <a:pt x="2276" y="5694"/>
                    <a:pt x="1" y="10226"/>
                    <a:pt x="1714" y="12747"/>
                  </a:cubicBezTo>
                  <a:cubicBezTo>
                    <a:pt x="2462" y="13846"/>
                    <a:pt x="3844" y="14382"/>
                    <a:pt x="5539" y="14382"/>
                  </a:cubicBezTo>
                  <a:cubicBezTo>
                    <a:pt x="7731" y="14382"/>
                    <a:pt x="10447" y="13486"/>
                    <a:pt x="12994" y="11756"/>
                  </a:cubicBezTo>
                  <a:cubicBezTo>
                    <a:pt x="17512" y="8689"/>
                    <a:pt x="19784" y="4156"/>
                    <a:pt x="18071" y="1637"/>
                  </a:cubicBezTo>
                  <a:cubicBezTo>
                    <a:pt x="17324" y="536"/>
                    <a:pt x="15942" y="0"/>
                    <a:pt x="142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969;p49">
              <a:extLst>
                <a:ext uri="{FF2B5EF4-FFF2-40B4-BE49-F238E27FC236}">
                  <a16:creationId xmlns:a16="http://schemas.microsoft.com/office/drawing/2014/main" id="{4A9681DF-5632-72B3-83DE-BA80D62B67AB}"/>
                </a:ext>
              </a:extLst>
            </p:cNvPr>
            <p:cNvSpPr/>
            <p:nvPr/>
          </p:nvSpPr>
          <p:spPr>
            <a:xfrm>
              <a:off x="4121675" y="4344725"/>
              <a:ext cx="83250" cy="78575"/>
            </a:xfrm>
            <a:custGeom>
              <a:avLst/>
              <a:gdLst/>
              <a:ahLst/>
              <a:cxnLst/>
              <a:rect l="l" t="t" r="r" b="b"/>
              <a:pathLst>
                <a:path w="3330" h="3143" extrusionOk="0">
                  <a:moveTo>
                    <a:pt x="1666" y="1"/>
                  </a:moveTo>
                  <a:cubicBezTo>
                    <a:pt x="1362" y="1"/>
                    <a:pt x="1056" y="89"/>
                    <a:pt x="786" y="272"/>
                  </a:cubicBezTo>
                  <a:cubicBezTo>
                    <a:pt x="260" y="628"/>
                    <a:pt x="1" y="1267"/>
                    <a:pt x="129" y="1889"/>
                  </a:cubicBezTo>
                  <a:cubicBezTo>
                    <a:pt x="257" y="2512"/>
                    <a:pt x="747" y="2996"/>
                    <a:pt x="1371" y="3115"/>
                  </a:cubicBezTo>
                  <a:cubicBezTo>
                    <a:pt x="1470" y="3134"/>
                    <a:pt x="1569" y="3143"/>
                    <a:pt x="1667" y="3143"/>
                  </a:cubicBezTo>
                  <a:cubicBezTo>
                    <a:pt x="2189" y="3143"/>
                    <a:pt x="2686" y="2882"/>
                    <a:pt x="2979" y="2436"/>
                  </a:cubicBezTo>
                  <a:cubicBezTo>
                    <a:pt x="3329" y="1905"/>
                    <a:pt x="3323" y="1215"/>
                    <a:pt x="2967" y="691"/>
                  </a:cubicBezTo>
                  <a:cubicBezTo>
                    <a:pt x="2663" y="242"/>
                    <a:pt x="2169" y="1"/>
                    <a:pt x="1666" y="1"/>
                  </a:cubicBezTo>
                  <a:close/>
                </a:path>
              </a:pathLst>
            </a:custGeom>
            <a:solidFill>
              <a:srgbClr val="23A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970;p49">
              <a:extLst>
                <a:ext uri="{FF2B5EF4-FFF2-40B4-BE49-F238E27FC236}">
                  <a16:creationId xmlns:a16="http://schemas.microsoft.com/office/drawing/2014/main" id="{B0525BA4-EC1F-C730-FFB4-87E39BEB2F76}"/>
                </a:ext>
              </a:extLst>
            </p:cNvPr>
            <p:cNvSpPr/>
            <p:nvPr/>
          </p:nvSpPr>
          <p:spPr>
            <a:xfrm>
              <a:off x="4784225" y="3894625"/>
              <a:ext cx="83200" cy="78550"/>
            </a:xfrm>
            <a:custGeom>
              <a:avLst/>
              <a:gdLst/>
              <a:ahLst/>
              <a:cxnLst/>
              <a:rect l="l" t="t" r="r" b="b"/>
              <a:pathLst>
                <a:path w="3328" h="3142" extrusionOk="0">
                  <a:moveTo>
                    <a:pt x="1665" y="1"/>
                  </a:moveTo>
                  <a:cubicBezTo>
                    <a:pt x="1361" y="1"/>
                    <a:pt x="1053" y="89"/>
                    <a:pt x="782" y="273"/>
                  </a:cubicBezTo>
                  <a:cubicBezTo>
                    <a:pt x="258" y="631"/>
                    <a:pt x="0" y="1269"/>
                    <a:pt x="128" y="1890"/>
                  </a:cubicBezTo>
                  <a:cubicBezTo>
                    <a:pt x="258" y="2513"/>
                    <a:pt x="748" y="2995"/>
                    <a:pt x="1372" y="3115"/>
                  </a:cubicBezTo>
                  <a:cubicBezTo>
                    <a:pt x="1470" y="3133"/>
                    <a:pt x="1568" y="3142"/>
                    <a:pt x="1665" y="3142"/>
                  </a:cubicBezTo>
                  <a:cubicBezTo>
                    <a:pt x="2188" y="3142"/>
                    <a:pt x="2684" y="2881"/>
                    <a:pt x="2979" y="2434"/>
                  </a:cubicBezTo>
                  <a:cubicBezTo>
                    <a:pt x="3327" y="1903"/>
                    <a:pt x="3323" y="1215"/>
                    <a:pt x="2967" y="689"/>
                  </a:cubicBezTo>
                  <a:cubicBezTo>
                    <a:pt x="2662" y="242"/>
                    <a:pt x="2168"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971;p49">
              <a:extLst>
                <a:ext uri="{FF2B5EF4-FFF2-40B4-BE49-F238E27FC236}">
                  <a16:creationId xmlns:a16="http://schemas.microsoft.com/office/drawing/2014/main" id="{C58CF3CF-8C6F-B62F-2D14-8136A581C26F}"/>
                </a:ext>
              </a:extLst>
            </p:cNvPr>
            <p:cNvSpPr/>
            <p:nvPr/>
          </p:nvSpPr>
          <p:spPr>
            <a:xfrm>
              <a:off x="3883300" y="4004175"/>
              <a:ext cx="1245225" cy="833875"/>
            </a:xfrm>
            <a:custGeom>
              <a:avLst/>
              <a:gdLst/>
              <a:ahLst/>
              <a:cxnLst/>
              <a:rect l="l" t="t" r="r" b="b"/>
              <a:pathLst>
                <a:path w="49809" h="33355" extrusionOk="0">
                  <a:moveTo>
                    <a:pt x="43531" y="1"/>
                  </a:moveTo>
                  <a:lnTo>
                    <a:pt x="0" y="14462"/>
                  </a:lnTo>
                  <a:lnTo>
                    <a:pt x="6277" y="33354"/>
                  </a:lnTo>
                  <a:lnTo>
                    <a:pt x="49809" y="18891"/>
                  </a:lnTo>
                  <a:lnTo>
                    <a:pt x="435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972;p49">
              <a:extLst>
                <a:ext uri="{FF2B5EF4-FFF2-40B4-BE49-F238E27FC236}">
                  <a16:creationId xmlns:a16="http://schemas.microsoft.com/office/drawing/2014/main" id="{F72B1A52-CF3F-C4D4-AD2A-B31A7B8EB7B5}"/>
                </a:ext>
              </a:extLst>
            </p:cNvPr>
            <p:cNvSpPr/>
            <p:nvPr/>
          </p:nvSpPr>
          <p:spPr>
            <a:xfrm>
              <a:off x="3912800" y="4032750"/>
              <a:ext cx="1186225" cy="776725"/>
            </a:xfrm>
            <a:custGeom>
              <a:avLst/>
              <a:gdLst/>
              <a:ahLst/>
              <a:cxnLst/>
              <a:rect l="l" t="t" r="r" b="b"/>
              <a:pathLst>
                <a:path w="47449" h="31069" extrusionOk="0">
                  <a:moveTo>
                    <a:pt x="41122" y="1213"/>
                  </a:moveTo>
                  <a:lnTo>
                    <a:pt x="46236" y="16597"/>
                  </a:lnTo>
                  <a:lnTo>
                    <a:pt x="6326" y="29856"/>
                  </a:lnTo>
                  <a:lnTo>
                    <a:pt x="1215" y="14474"/>
                  </a:lnTo>
                  <a:lnTo>
                    <a:pt x="41122" y="1213"/>
                  </a:lnTo>
                  <a:close/>
                  <a:moveTo>
                    <a:pt x="41732" y="0"/>
                  </a:moveTo>
                  <a:lnTo>
                    <a:pt x="0" y="13864"/>
                  </a:lnTo>
                  <a:lnTo>
                    <a:pt x="5719" y="31068"/>
                  </a:lnTo>
                  <a:lnTo>
                    <a:pt x="47449" y="17203"/>
                  </a:lnTo>
                  <a:lnTo>
                    <a:pt x="41732" y="0"/>
                  </a:lnTo>
                  <a:close/>
                </a:path>
              </a:pathLst>
            </a:custGeom>
            <a:solidFill>
              <a:srgbClr val="FFA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973;p49">
              <a:extLst>
                <a:ext uri="{FF2B5EF4-FFF2-40B4-BE49-F238E27FC236}">
                  <a16:creationId xmlns:a16="http://schemas.microsoft.com/office/drawing/2014/main" id="{28FF729E-365A-776D-C660-3EC74C8AC34A}"/>
                </a:ext>
              </a:extLst>
            </p:cNvPr>
            <p:cNvSpPr/>
            <p:nvPr/>
          </p:nvSpPr>
          <p:spPr>
            <a:xfrm>
              <a:off x="3912800" y="4032750"/>
              <a:ext cx="1186225" cy="776725"/>
            </a:xfrm>
            <a:custGeom>
              <a:avLst/>
              <a:gdLst/>
              <a:ahLst/>
              <a:cxnLst/>
              <a:rect l="l" t="t" r="r" b="b"/>
              <a:pathLst>
                <a:path w="47449" h="31069" extrusionOk="0">
                  <a:moveTo>
                    <a:pt x="41122" y="1213"/>
                  </a:moveTo>
                  <a:lnTo>
                    <a:pt x="46236" y="16597"/>
                  </a:lnTo>
                  <a:lnTo>
                    <a:pt x="6326" y="29856"/>
                  </a:lnTo>
                  <a:lnTo>
                    <a:pt x="1215" y="14474"/>
                  </a:lnTo>
                  <a:lnTo>
                    <a:pt x="41122" y="1213"/>
                  </a:lnTo>
                  <a:close/>
                  <a:moveTo>
                    <a:pt x="41732" y="0"/>
                  </a:moveTo>
                  <a:lnTo>
                    <a:pt x="0" y="13864"/>
                  </a:lnTo>
                  <a:lnTo>
                    <a:pt x="5719" y="31068"/>
                  </a:lnTo>
                  <a:lnTo>
                    <a:pt x="47449" y="17203"/>
                  </a:lnTo>
                  <a:lnTo>
                    <a:pt x="417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974;p49">
              <a:extLst>
                <a:ext uri="{FF2B5EF4-FFF2-40B4-BE49-F238E27FC236}">
                  <a16:creationId xmlns:a16="http://schemas.microsoft.com/office/drawing/2014/main" id="{B2B1A128-C3DD-ACE0-8E5C-9FE63A0EAFA1}"/>
                </a:ext>
              </a:extLst>
            </p:cNvPr>
            <p:cNvSpPr/>
            <p:nvPr/>
          </p:nvSpPr>
          <p:spPr>
            <a:xfrm>
              <a:off x="4894350" y="4032750"/>
              <a:ext cx="82250" cy="65100"/>
            </a:xfrm>
            <a:custGeom>
              <a:avLst/>
              <a:gdLst/>
              <a:ahLst/>
              <a:cxnLst/>
              <a:rect l="l" t="t" r="r" b="b"/>
              <a:pathLst>
                <a:path w="3290" h="2604" extrusionOk="0">
                  <a:moveTo>
                    <a:pt x="2470" y="0"/>
                  </a:moveTo>
                  <a:lnTo>
                    <a:pt x="1" y="820"/>
                  </a:lnTo>
                  <a:cubicBezTo>
                    <a:pt x="362" y="1911"/>
                    <a:pt x="1378" y="2604"/>
                    <a:pt x="2469" y="2604"/>
                  </a:cubicBezTo>
                  <a:cubicBezTo>
                    <a:pt x="2741" y="2604"/>
                    <a:pt x="3017" y="2561"/>
                    <a:pt x="3289" y="2471"/>
                  </a:cubicBezTo>
                  <a:lnTo>
                    <a:pt x="2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975;p49">
              <a:extLst>
                <a:ext uri="{FF2B5EF4-FFF2-40B4-BE49-F238E27FC236}">
                  <a16:creationId xmlns:a16="http://schemas.microsoft.com/office/drawing/2014/main" id="{133D1FB3-9B70-36C9-4FC1-790C31871247}"/>
                </a:ext>
              </a:extLst>
            </p:cNvPr>
            <p:cNvSpPr/>
            <p:nvPr/>
          </p:nvSpPr>
          <p:spPr>
            <a:xfrm>
              <a:off x="3912800" y="4358900"/>
              <a:ext cx="73100" cy="82250"/>
            </a:xfrm>
            <a:custGeom>
              <a:avLst/>
              <a:gdLst/>
              <a:ahLst/>
              <a:cxnLst/>
              <a:rect l="l" t="t" r="r" b="b"/>
              <a:pathLst>
                <a:path w="2924" h="3290" extrusionOk="0">
                  <a:moveTo>
                    <a:pt x="2471" y="0"/>
                  </a:moveTo>
                  <a:lnTo>
                    <a:pt x="0" y="820"/>
                  </a:lnTo>
                  <a:lnTo>
                    <a:pt x="823" y="3290"/>
                  </a:lnTo>
                  <a:cubicBezTo>
                    <a:pt x="2186" y="2836"/>
                    <a:pt x="2923" y="1363"/>
                    <a:pt x="2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976;p49">
              <a:extLst>
                <a:ext uri="{FF2B5EF4-FFF2-40B4-BE49-F238E27FC236}">
                  <a16:creationId xmlns:a16="http://schemas.microsoft.com/office/drawing/2014/main" id="{98E59502-D7A4-31CE-4A74-20F9F2166AC3}"/>
                </a:ext>
              </a:extLst>
            </p:cNvPr>
            <p:cNvSpPr/>
            <p:nvPr/>
          </p:nvSpPr>
          <p:spPr>
            <a:xfrm>
              <a:off x="4035225" y="4744350"/>
              <a:ext cx="82275" cy="65125"/>
            </a:xfrm>
            <a:custGeom>
              <a:avLst/>
              <a:gdLst/>
              <a:ahLst/>
              <a:cxnLst/>
              <a:rect l="l" t="t" r="r" b="b"/>
              <a:pathLst>
                <a:path w="3291" h="2605" extrusionOk="0">
                  <a:moveTo>
                    <a:pt x="821" y="1"/>
                  </a:moveTo>
                  <a:cubicBezTo>
                    <a:pt x="549" y="1"/>
                    <a:pt x="273" y="44"/>
                    <a:pt x="1" y="134"/>
                  </a:cubicBezTo>
                  <a:lnTo>
                    <a:pt x="820" y="2604"/>
                  </a:lnTo>
                  <a:lnTo>
                    <a:pt x="3290" y="1783"/>
                  </a:lnTo>
                  <a:cubicBezTo>
                    <a:pt x="2928" y="692"/>
                    <a:pt x="1911" y="1"/>
                    <a:pt x="821" y="1"/>
                  </a:cubicBezTo>
                  <a:close/>
                </a:path>
              </a:pathLst>
            </a:custGeom>
            <a:solidFill>
              <a:srgbClr val="FFA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977;p49">
              <a:extLst>
                <a:ext uri="{FF2B5EF4-FFF2-40B4-BE49-F238E27FC236}">
                  <a16:creationId xmlns:a16="http://schemas.microsoft.com/office/drawing/2014/main" id="{2D4DC5B7-7B94-DA6F-15F9-108A70517292}"/>
                </a:ext>
              </a:extLst>
            </p:cNvPr>
            <p:cNvSpPr/>
            <p:nvPr/>
          </p:nvSpPr>
          <p:spPr>
            <a:xfrm>
              <a:off x="5025875" y="4401100"/>
              <a:ext cx="73125" cy="82275"/>
            </a:xfrm>
            <a:custGeom>
              <a:avLst/>
              <a:gdLst/>
              <a:ahLst/>
              <a:cxnLst/>
              <a:rect l="l" t="t" r="r" b="b"/>
              <a:pathLst>
                <a:path w="2925" h="3291" extrusionOk="0">
                  <a:moveTo>
                    <a:pt x="2103" y="0"/>
                  </a:moveTo>
                  <a:cubicBezTo>
                    <a:pt x="738" y="453"/>
                    <a:pt x="1" y="1925"/>
                    <a:pt x="454" y="3290"/>
                  </a:cubicBezTo>
                  <a:lnTo>
                    <a:pt x="2924" y="2469"/>
                  </a:lnTo>
                  <a:lnTo>
                    <a:pt x="2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978;p49">
              <a:extLst>
                <a:ext uri="{FF2B5EF4-FFF2-40B4-BE49-F238E27FC236}">
                  <a16:creationId xmlns:a16="http://schemas.microsoft.com/office/drawing/2014/main" id="{50E62884-9B09-6B5F-873F-4BB25FF384C9}"/>
                </a:ext>
              </a:extLst>
            </p:cNvPr>
            <p:cNvSpPr/>
            <p:nvPr/>
          </p:nvSpPr>
          <p:spPr>
            <a:xfrm>
              <a:off x="4247275" y="4268675"/>
              <a:ext cx="517225" cy="304825"/>
            </a:xfrm>
            <a:custGeom>
              <a:avLst/>
              <a:gdLst/>
              <a:ahLst/>
              <a:cxnLst/>
              <a:rect l="l" t="t" r="r" b="b"/>
              <a:pathLst>
                <a:path w="20689" h="12193" extrusionOk="0">
                  <a:moveTo>
                    <a:pt x="13640" y="1"/>
                  </a:moveTo>
                  <a:cubicBezTo>
                    <a:pt x="12083" y="1"/>
                    <a:pt x="10355" y="278"/>
                    <a:pt x="8605" y="859"/>
                  </a:cubicBezTo>
                  <a:cubicBezTo>
                    <a:pt x="3423" y="2581"/>
                    <a:pt x="1" y="6321"/>
                    <a:pt x="962" y="9214"/>
                  </a:cubicBezTo>
                  <a:cubicBezTo>
                    <a:pt x="1599" y="11129"/>
                    <a:pt x="3998" y="12192"/>
                    <a:pt x="7051" y="12192"/>
                  </a:cubicBezTo>
                  <a:cubicBezTo>
                    <a:pt x="8608" y="12192"/>
                    <a:pt x="10335" y="11916"/>
                    <a:pt x="12086" y="11334"/>
                  </a:cubicBezTo>
                  <a:cubicBezTo>
                    <a:pt x="17268" y="9612"/>
                    <a:pt x="20688" y="5871"/>
                    <a:pt x="19727" y="2980"/>
                  </a:cubicBezTo>
                  <a:cubicBezTo>
                    <a:pt x="19091" y="1064"/>
                    <a:pt x="16692" y="1"/>
                    <a:pt x="13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979;p49">
              <a:extLst>
                <a:ext uri="{FF2B5EF4-FFF2-40B4-BE49-F238E27FC236}">
                  <a16:creationId xmlns:a16="http://schemas.microsoft.com/office/drawing/2014/main" id="{D72960DA-1557-4292-FD55-33BD1E4F3026}"/>
                </a:ext>
              </a:extLst>
            </p:cNvPr>
            <p:cNvSpPr/>
            <p:nvPr/>
          </p:nvSpPr>
          <p:spPr>
            <a:xfrm>
              <a:off x="4085600" y="4508075"/>
              <a:ext cx="82550" cy="78550"/>
            </a:xfrm>
            <a:custGeom>
              <a:avLst/>
              <a:gdLst/>
              <a:ahLst/>
              <a:cxnLst/>
              <a:rect l="l" t="t" r="r" b="b"/>
              <a:pathLst>
                <a:path w="3302" h="3142" extrusionOk="0">
                  <a:moveTo>
                    <a:pt x="1610" y="1"/>
                  </a:moveTo>
                  <a:cubicBezTo>
                    <a:pt x="1446" y="1"/>
                    <a:pt x="1280" y="27"/>
                    <a:pt x="1116" y="81"/>
                  </a:cubicBezTo>
                  <a:cubicBezTo>
                    <a:pt x="513" y="282"/>
                    <a:pt x="91" y="826"/>
                    <a:pt x="45" y="1459"/>
                  </a:cubicBezTo>
                  <a:cubicBezTo>
                    <a:pt x="0" y="2092"/>
                    <a:pt x="340" y="2691"/>
                    <a:pt x="907" y="2976"/>
                  </a:cubicBezTo>
                  <a:cubicBezTo>
                    <a:pt x="1130" y="3087"/>
                    <a:pt x="1371" y="3142"/>
                    <a:pt x="1610" y="3142"/>
                  </a:cubicBezTo>
                  <a:cubicBezTo>
                    <a:pt x="1980" y="3142"/>
                    <a:pt x="2347" y="3011"/>
                    <a:pt x="2639" y="2758"/>
                  </a:cubicBezTo>
                  <a:cubicBezTo>
                    <a:pt x="3118" y="2344"/>
                    <a:pt x="3302" y="1680"/>
                    <a:pt x="3102" y="1078"/>
                  </a:cubicBezTo>
                  <a:cubicBezTo>
                    <a:pt x="2883" y="418"/>
                    <a:pt x="2268" y="1"/>
                    <a:pt x="1610" y="1"/>
                  </a:cubicBezTo>
                  <a:close/>
                </a:path>
              </a:pathLst>
            </a:custGeom>
            <a:solidFill>
              <a:srgbClr val="23A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980;p49">
              <a:extLst>
                <a:ext uri="{FF2B5EF4-FFF2-40B4-BE49-F238E27FC236}">
                  <a16:creationId xmlns:a16="http://schemas.microsoft.com/office/drawing/2014/main" id="{75C62870-D069-AAA7-D4CB-18A8CA86F8F7}"/>
                </a:ext>
              </a:extLst>
            </p:cNvPr>
            <p:cNvSpPr/>
            <p:nvPr/>
          </p:nvSpPr>
          <p:spPr>
            <a:xfrm>
              <a:off x="4845650" y="4255550"/>
              <a:ext cx="82600" cy="78550"/>
            </a:xfrm>
            <a:custGeom>
              <a:avLst/>
              <a:gdLst/>
              <a:ahLst/>
              <a:cxnLst/>
              <a:rect l="l" t="t" r="r" b="b"/>
              <a:pathLst>
                <a:path w="3304" h="3142" extrusionOk="0">
                  <a:moveTo>
                    <a:pt x="1613" y="1"/>
                  </a:moveTo>
                  <a:cubicBezTo>
                    <a:pt x="1449" y="1"/>
                    <a:pt x="1282" y="27"/>
                    <a:pt x="1117" y="82"/>
                  </a:cubicBezTo>
                  <a:cubicBezTo>
                    <a:pt x="514" y="281"/>
                    <a:pt x="91" y="825"/>
                    <a:pt x="45" y="1458"/>
                  </a:cubicBezTo>
                  <a:cubicBezTo>
                    <a:pt x="0" y="2093"/>
                    <a:pt x="341" y="2692"/>
                    <a:pt x="909" y="2977"/>
                  </a:cubicBezTo>
                  <a:cubicBezTo>
                    <a:pt x="1132" y="3088"/>
                    <a:pt x="1372" y="3142"/>
                    <a:pt x="1611" y="3142"/>
                  </a:cubicBezTo>
                  <a:cubicBezTo>
                    <a:pt x="1982" y="3142"/>
                    <a:pt x="2349" y="3012"/>
                    <a:pt x="2640" y="2759"/>
                  </a:cubicBezTo>
                  <a:cubicBezTo>
                    <a:pt x="3121" y="2342"/>
                    <a:pt x="3303" y="1677"/>
                    <a:pt x="3102" y="1075"/>
                  </a:cubicBezTo>
                  <a:cubicBezTo>
                    <a:pt x="2883" y="417"/>
                    <a:pt x="2271" y="1"/>
                    <a:pt x="1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981;p49">
              <a:extLst>
                <a:ext uri="{FF2B5EF4-FFF2-40B4-BE49-F238E27FC236}">
                  <a16:creationId xmlns:a16="http://schemas.microsoft.com/office/drawing/2014/main" id="{EE03FBBC-E6A7-DB03-30ED-9569AE985AF7}"/>
                </a:ext>
              </a:extLst>
            </p:cNvPr>
            <p:cNvSpPr/>
            <p:nvPr/>
          </p:nvSpPr>
          <p:spPr>
            <a:xfrm>
              <a:off x="3853800" y="4494550"/>
              <a:ext cx="1280350" cy="808600"/>
            </a:xfrm>
            <a:custGeom>
              <a:avLst/>
              <a:gdLst/>
              <a:ahLst/>
              <a:cxnLst/>
              <a:rect l="l" t="t" r="r" b="b"/>
              <a:pathLst>
                <a:path w="51214" h="32344" extrusionOk="0">
                  <a:moveTo>
                    <a:pt x="3047" y="1"/>
                  </a:moveTo>
                  <a:cubicBezTo>
                    <a:pt x="1363" y="1"/>
                    <a:pt x="0" y="1310"/>
                    <a:pt x="0" y="2925"/>
                  </a:cubicBezTo>
                  <a:lnTo>
                    <a:pt x="0" y="29421"/>
                  </a:lnTo>
                  <a:cubicBezTo>
                    <a:pt x="0" y="31034"/>
                    <a:pt x="1363" y="32344"/>
                    <a:pt x="3047" y="32344"/>
                  </a:cubicBezTo>
                  <a:lnTo>
                    <a:pt x="48165" y="32344"/>
                  </a:lnTo>
                  <a:cubicBezTo>
                    <a:pt x="49849" y="32344"/>
                    <a:pt x="51214" y="31034"/>
                    <a:pt x="51214" y="29421"/>
                  </a:cubicBezTo>
                  <a:lnTo>
                    <a:pt x="51214" y="2925"/>
                  </a:lnTo>
                  <a:cubicBezTo>
                    <a:pt x="51214" y="1310"/>
                    <a:pt x="49849" y="1"/>
                    <a:pt x="48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982;p49">
              <a:extLst>
                <a:ext uri="{FF2B5EF4-FFF2-40B4-BE49-F238E27FC236}">
                  <a16:creationId xmlns:a16="http://schemas.microsoft.com/office/drawing/2014/main" id="{929F4005-1592-D46A-8BD1-5A4440167772}"/>
                </a:ext>
              </a:extLst>
            </p:cNvPr>
            <p:cNvSpPr/>
            <p:nvPr/>
          </p:nvSpPr>
          <p:spPr>
            <a:xfrm>
              <a:off x="4504475" y="4494550"/>
              <a:ext cx="629675" cy="808600"/>
            </a:xfrm>
            <a:custGeom>
              <a:avLst/>
              <a:gdLst/>
              <a:ahLst/>
              <a:cxnLst/>
              <a:rect l="l" t="t" r="r" b="b"/>
              <a:pathLst>
                <a:path w="25187" h="32344" extrusionOk="0">
                  <a:moveTo>
                    <a:pt x="3049" y="1"/>
                  </a:moveTo>
                  <a:cubicBezTo>
                    <a:pt x="1366" y="1"/>
                    <a:pt x="1" y="1310"/>
                    <a:pt x="1" y="2925"/>
                  </a:cubicBezTo>
                  <a:lnTo>
                    <a:pt x="1" y="29421"/>
                  </a:lnTo>
                  <a:cubicBezTo>
                    <a:pt x="1" y="31034"/>
                    <a:pt x="1366" y="32344"/>
                    <a:pt x="3049" y="32344"/>
                  </a:cubicBezTo>
                  <a:lnTo>
                    <a:pt x="22138" y="32344"/>
                  </a:lnTo>
                  <a:cubicBezTo>
                    <a:pt x="23822" y="32344"/>
                    <a:pt x="25187" y="31034"/>
                    <a:pt x="25187" y="29421"/>
                  </a:cubicBezTo>
                  <a:lnTo>
                    <a:pt x="25187" y="2925"/>
                  </a:lnTo>
                  <a:cubicBezTo>
                    <a:pt x="25187" y="1310"/>
                    <a:pt x="23822" y="1"/>
                    <a:pt x="221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983;p49">
              <a:extLst>
                <a:ext uri="{FF2B5EF4-FFF2-40B4-BE49-F238E27FC236}">
                  <a16:creationId xmlns:a16="http://schemas.microsoft.com/office/drawing/2014/main" id="{955307F4-A4C4-B738-CBB7-944D16CB7FCC}"/>
                </a:ext>
              </a:extLst>
            </p:cNvPr>
            <p:cNvSpPr/>
            <p:nvPr/>
          </p:nvSpPr>
          <p:spPr>
            <a:xfrm>
              <a:off x="4771750" y="4582225"/>
              <a:ext cx="286500" cy="81000"/>
            </a:xfrm>
            <a:custGeom>
              <a:avLst/>
              <a:gdLst/>
              <a:ahLst/>
              <a:cxnLst/>
              <a:rect l="l" t="t" r="r" b="b"/>
              <a:pathLst>
                <a:path w="11460" h="3240" extrusionOk="0">
                  <a:moveTo>
                    <a:pt x="1620" y="1"/>
                  </a:moveTo>
                  <a:cubicBezTo>
                    <a:pt x="724" y="1"/>
                    <a:pt x="0" y="726"/>
                    <a:pt x="0" y="1620"/>
                  </a:cubicBezTo>
                  <a:cubicBezTo>
                    <a:pt x="0" y="2514"/>
                    <a:pt x="726" y="3240"/>
                    <a:pt x="1620" y="3240"/>
                  </a:cubicBezTo>
                  <a:lnTo>
                    <a:pt x="9841" y="3240"/>
                  </a:lnTo>
                  <a:cubicBezTo>
                    <a:pt x="10735" y="3240"/>
                    <a:pt x="11459" y="2514"/>
                    <a:pt x="11459" y="1620"/>
                  </a:cubicBezTo>
                  <a:cubicBezTo>
                    <a:pt x="11459" y="726"/>
                    <a:pt x="10735" y="2"/>
                    <a:pt x="98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984;p49">
              <a:extLst>
                <a:ext uri="{FF2B5EF4-FFF2-40B4-BE49-F238E27FC236}">
                  <a16:creationId xmlns:a16="http://schemas.microsoft.com/office/drawing/2014/main" id="{3B1EABEF-E5A9-4CE7-2FFA-3D69C942030D}"/>
                </a:ext>
              </a:extLst>
            </p:cNvPr>
            <p:cNvSpPr/>
            <p:nvPr/>
          </p:nvSpPr>
          <p:spPr>
            <a:xfrm>
              <a:off x="4607400" y="4791975"/>
              <a:ext cx="612375" cy="213800"/>
            </a:xfrm>
            <a:custGeom>
              <a:avLst/>
              <a:gdLst/>
              <a:ahLst/>
              <a:cxnLst/>
              <a:rect l="l" t="t" r="r" b="b"/>
              <a:pathLst>
                <a:path w="24495" h="8552" extrusionOk="0">
                  <a:moveTo>
                    <a:pt x="21574" y="1"/>
                  </a:moveTo>
                  <a:cubicBezTo>
                    <a:pt x="21573" y="1"/>
                    <a:pt x="21573" y="1"/>
                    <a:pt x="21572" y="1"/>
                  </a:cubicBezTo>
                  <a:lnTo>
                    <a:pt x="2925" y="1"/>
                  </a:lnTo>
                  <a:cubicBezTo>
                    <a:pt x="1310" y="1"/>
                    <a:pt x="0" y="1309"/>
                    <a:pt x="0" y="2922"/>
                  </a:cubicBezTo>
                  <a:lnTo>
                    <a:pt x="0" y="5630"/>
                  </a:lnTo>
                  <a:cubicBezTo>
                    <a:pt x="0" y="7243"/>
                    <a:pt x="1309" y="8551"/>
                    <a:pt x="2925" y="8551"/>
                  </a:cubicBezTo>
                  <a:lnTo>
                    <a:pt x="21570" y="8551"/>
                  </a:lnTo>
                  <a:cubicBezTo>
                    <a:pt x="23185" y="8551"/>
                    <a:pt x="24493" y="7243"/>
                    <a:pt x="24495" y="5630"/>
                  </a:cubicBezTo>
                  <a:lnTo>
                    <a:pt x="24495" y="2922"/>
                  </a:lnTo>
                  <a:cubicBezTo>
                    <a:pt x="24495" y="1310"/>
                    <a:pt x="23187" y="1"/>
                    <a:pt x="21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985;p49">
              <a:extLst>
                <a:ext uri="{FF2B5EF4-FFF2-40B4-BE49-F238E27FC236}">
                  <a16:creationId xmlns:a16="http://schemas.microsoft.com/office/drawing/2014/main" id="{AD6CA39B-27AA-C9AC-7177-07B53E801B9B}"/>
                </a:ext>
              </a:extLst>
            </p:cNvPr>
            <p:cNvSpPr/>
            <p:nvPr/>
          </p:nvSpPr>
          <p:spPr>
            <a:xfrm>
              <a:off x="4644575" y="4835100"/>
              <a:ext cx="132550" cy="127550"/>
            </a:xfrm>
            <a:custGeom>
              <a:avLst/>
              <a:gdLst/>
              <a:ahLst/>
              <a:cxnLst/>
              <a:rect l="l" t="t" r="r" b="b"/>
              <a:pathLst>
                <a:path w="5302" h="5102" extrusionOk="0">
                  <a:moveTo>
                    <a:pt x="2749" y="1"/>
                  </a:moveTo>
                  <a:cubicBezTo>
                    <a:pt x="1718" y="1"/>
                    <a:pt x="789" y="624"/>
                    <a:pt x="394" y="1576"/>
                  </a:cubicBezTo>
                  <a:cubicBezTo>
                    <a:pt x="0" y="2529"/>
                    <a:pt x="218" y="3626"/>
                    <a:pt x="948" y="4355"/>
                  </a:cubicBezTo>
                  <a:cubicBezTo>
                    <a:pt x="1436" y="4843"/>
                    <a:pt x="2088" y="5102"/>
                    <a:pt x="2751" y="5102"/>
                  </a:cubicBezTo>
                  <a:cubicBezTo>
                    <a:pt x="3080" y="5102"/>
                    <a:pt x="3411" y="5038"/>
                    <a:pt x="3727" y="4907"/>
                  </a:cubicBezTo>
                  <a:cubicBezTo>
                    <a:pt x="4680" y="4512"/>
                    <a:pt x="5302" y="3583"/>
                    <a:pt x="5302" y="2552"/>
                  </a:cubicBezTo>
                  <a:cubicBezTo>
                    <a:pt x="5300" y="1142"/>
                    <a:pt x="4159" y="1"/>
                    <a:pt x="2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685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5"/>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H</a:t>
            </a:r>
            <a:r>
              <a:rPr lang="en" dirty="0"/>
              <a:t>ow to process the data ???</a:t>
            </a:r>
            <a:endParaRPr dirty="0"/>
          </a:p>
        </p:txBody>
      </p:sp>
      <p:cxnSp>
        <p:nvCxnSpPr>
          <p:cNvPr id="842" name="Google Shape;842;p45"/>
          <p:cNvCxnSpPr/>
          <p:nvPr/>
        </p:nvCxnSpPr>
        <p:spPr>
          <a:xfrm>
            <a:off x="1520400" y="2876550"/>
            <a:ext cx="6103200" cy="0"/>
          </a:xfrm>
          <a:prstGeom prst="straightConnector1">
            <a:avLst/>
          </a:prstGeom>
          <a:noFill/>
          <a:ln w="28575" cap="flat" cmpd="sng">
            <a:solidFill>
              <a:schemeClr val="accent3"/>
            </a:solidFill>
            <a:prstDash val="solid"/>
            <a:round/>
            <a:headEnd type="none" w="med" len="med"/>
            <a:tailEnd type="none" w="med" len="med"/>
          </a:ln>
        </p:spPr>
      </p:cxnSp>
      <p:sp>
        <p:nvSpPr>
          <p:cNvPr id="843" name="Google Shape;843;p45"/>
          <p:cNvSpPr/>
          <p:nvPr/>
        </p:nvSpPr>
        <p:spPr>
          <a:xfrm>
            <a:off x="19488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5"/>
          <p:cNvSpPr/>
          <p:nvPr/>
        </p:nvSpPr>
        <p:spPr>
          <a:xfrm>
            <a:off x="69069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5"/>
          <p:cNvSpPr/>
          <p:nvPr/>
        </p:nvSpPr>
        <p:spPr>
          <a:xfrm>
            <a:off x="52542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5"/>
          <p:cNvSpPr/>
          <p:nvPr/>
        </p:nvSpPr>
        <p:spPr>
          <a:xfrm>
            <a:off x="3601500" y="2732400"/>
            <a:ext cx="288300" cy="288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5"/>
          <p:cNvSpPr txBox="1"/>
          <p:nvPr/>
        </p:nvSpPr>
        <p:spPr>
          <a:xfrm>
            <a:off x="948150" y="3150428"/>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5"/>
                </a:solidFill>
                <a:latin typeface="Staatliches"/>
                <a:ea typeface="Staatliches"/>
                <a:cs typeface="Staatliches"/>
                <a:sym typeface="Staatliches"/>
              </a:rPr>
              <a:t>U</a:t>
            </a:r>
            <a:r>
              <a:rPr lang="en" sz="2400" dirty="0">
                <a:solidFill>
                  <a:schemeClr val="accent5"/>
                </a:solidFill>
                <a:latin typeface="Staatliches"/>
                <a:ea typeface="Staatliches"/>
                <a:cs typeface="Staatliches"/>
                <a:sym typeface="Staatliches"/>
              </a:rPr>
              <a:t>se case</a:t>
            </a:r>
            <a:endParaRPr sz="2400" dirty="0">
              <a:solidFill>
                <a:schemeClr val="accent5"/>
              </a:solidFill>
              <a:latin typeface="Staatliches"/>
              <a:ea typeface="Staatliches"/>
              <a:cs typeface="Staatliches"/>
              <a:sym typeface="Staatliches"/>
            </a:endParaRPr>
          </a:p>
        </p:txBody>
      </p:sp>
      <p:sp>
        <p:nvSpPr>
          <p:cNvPr id="849" name="Google Shape;849;p45"/>
          <p:cNvSpPr txBox="1"/>
          <p:nvPr/>
        </p:nvSpPr>
        <p:spPr>
          <a:xfrm>
            <a:off x="4253550" y="3150428"/>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5"/>
                </a:solidFill>
                <a:latin typeface="Staatliches"/>
                <a:ea typeface="Staatliches"/>
                <a:cs typeface="Staatliches"/>
                <a:sym typeface="Staatliches"/>
              </a:rPr>
              <a:t>E</a:t>
            </a:r>
            <a:r>
              <a:rPr lang="en" sz="2400" dirty="0">
                <a:solidFill>
                  <a:schemeClr val="accent5"/>
                </a:solidFill>
                <a:latin typeface="Staatliches"/>
                <a:ea typeface="Staatliches"/>
                <a:cs typeface="Staatliches"/>
                <a:sym typeface="Staatliches"/>
              </a:rPr>
              <a:t>da &amp;</a:t>
            </a:r>
          </a:p>
          <a:p>
            <a:pPr marL="0" lvl="0" indent="0" algn="ctr" rtl="0">
              <a:spcBef>
                <a:spcPts val="0"/>
              </a:spcBef>
              <a:spcAft>
                <a:spcPts val="0"/>
              </a:spcAft>
              <a:buNone/>
            </a:pPr>
            <a:r>
              <a:rPr lang="en" sz="2400" dirty="0">
                <a:solidFill>
                  <a:schemeClr val="accent5"/>
                </a:solidFill>
                <a:latin typeface="Staatliches"/>
                <a:ea typeface="Staatliches"/>
                <a:cs typeface="Staatliches"/>
                <a:sym typeface="Staatliches"/>
              </a:rPr>
              <a:t>preprocessing</a:t>
            </a:r>
            <a:endParaRPr sz="2400" dirty="0">
              <a:solidFill>
                <a:schemeClr val="accent5"/>
              </a:solidFill>
              <a:latin typeface="Staatliches"/>
              <a:ea typeface="Staatliches"/>
              <a:cs typeface="Staatliches"/>
              <a:sym typeface="Staatliches"/>
            </a:endParaRPr>
          </a:p>
        </p:txBody>
      </p:sp>
      <p:sp>
        <p:nvSpPr>
          <p:cNvPr id="851" name="Google Shape;851;p45"/>
          <p:cNvSpPr txBox="1"/>
          <p:nvPr/>
        </p:nvSpPr>
        <p:spPr>
          <a:xfrm>
            <a:off x="2418975" y="1358757"/>
            <a:ext cx="265335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2400" dirty="0">
                <a:solidFill>
                  <a:schemeClr val="accent5"/>
                </a:solidFill>
                <a:latin typeface="Staatliches"/>
                <a:ea typeface="Staatliches"/>
                <a:cs typeface="Staatliches"/>
                <a:sym typeface="Staatliches"/>
              </a:rPr>
              <a:t>D</a:t>
            </a:r>
            <a:r>
              <a:rPr lang="en" sz="2400" dirty="0">
                <a:solidFill>
                  <a:schemeClr val="accent5"/>
                </a:solidFill>
                <a:latin typeface="Staatliches"/>
                <a:ea typeface="Staatliches"/>
                <a:cs typeface="Staatliches"/>
                <a:sym typeface="Staatliches"/>
              </a:rPr>
              <a:t>ata understanding &amp; cleaning</a:t>
            </a:r>
            <a:endParaRPr sz="2400" dirty="0">
              <a:solidFill>
                <a:schemeClr val="accent5"/>
              </a:solidFill>
              <a:latin typeface="Staatliches"/>
              <a:ea typeface="Staatliches"/>
              <a:cs typeface="Staatliches"/>
              <a:sym typeface="Staatliches"/>
            </a:endParaRPr>
          </a:p>
        </p:txBody>
      </p:sp>
      <p:sp>
        <p:nvSpPr>
          <p:cNvPr id="853" name="Google Shape;853;p45"/>
          <p:cNvSpPr txBox="1"/>
          <p:nvPr/>
        </p:nvSpPr>
        <p:spPr>
          <a:xfrm>
            <a:off x="5906250" y="1587359"/>
            <a:ext cx="22896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accent5"/>
                </a:solidFill>
                <a:latin typeface="Staatliches"/>
                <a:ea typeface="Staatliches"/>
                <a:cs typeface="Staatliches"/>
                <a:sym typeface="Staatliches"/>
              </a:rPr>
              <a:t>modelling</a:t>
            </a:r>
            <a:endParaRPr sz="2400" dirty="0">
              <a:solidFill>
                <a:schemeClr val="accent5"/>
              </a:solidFill>
              <a:latin typeface="Staatliches"/>
              <a:ea typeface="Staatliches"/>
              <a:cs typeface="Staatliches"/>
              <a:sym typeface="Staatliches"/>
            </a:endParaRPr>
          </a:p>
        </p:txBody>
      </p:sp>
    </p:spTree>
    <p:extLst>
      <p:ext uri="{BB962C8B-B14F-4D97-AF65-F5344CB8AC3E}">
        <p14:creationId xmlns:p14="http://schemas.microsoft.com/office/powerpoint/2010/main" val="769603351"/>
      </p:ext>
    </p:extLst>
  </p:cSld>
  <p:clrMapOvr>
    <a:masterClrMapping/>
  </p:clrMapOvr>
</p:sld>
</file>

<file path=ppt/theme/theme1.xml><?xml version="1.0" encoding="utf-8"?>
<a:theme xmlns:a="http://schemas.openxmlformats.org/drawingml/2006/main" name="Insurance Consulting">
  <a:themeElements>
    <a:clrScheme name="Simple Light">
      <a:dk1>
        <a:srgbClr val="000000"/>
      </a:dk1>
      <a:lt1>
        <a:srgbClr val="FFFFFF"/>
      </a:lt1>
      <a:dk2>
        <a:srgbClr val="494F70"/>
      </a:dk2>
      <a:lt2>
        <a:srgbClr val="434343"/>
      </a:lt2>
      <a:accent1>
        <a:srgbClr val="FBA26D"/>
      </a:accent1>
      <a:accent2>
        <a:srgbClr val="F05988"/>
      </a:accent2>
      <a:accent3>
        <a:srgbClr val="55BCBD"/>
      </a:accent3>
      <a:accent4>
        <a:srgbClr val="FAE2CA"/>
      </a:accent4>
      <a:accent5>
        <a:srgbClr val="1C6274"/>
      </a:accent5>
      <a:accent6>
        <a:srgbClr val="FFFFFF"/>
      </a:accent6>
      <a:hlink>
        <a:srgbClr val="1C62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1761</TotalTime>
  <Words>1704</Words>
  <Application>Microsoft Office PowerPoint</Application>
  <PresentationFormat>On-screen Show (16:9)</PresentationFormat>
  <Paragraphs>330</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Staatliches</vt:lpstr>
      <vt:lpstr>Roboto</vt:lpstr>
      <vt:lpstr>Oxygen</vt:lpstr>
      <vt:lpstr>Barlow Semi Condensed</vt:lpstr>
      <vt:lpstr>Arial</vt:lpstr>
      <vt:lpstr>Insurance Consulting</vt:lpstr>
      <vt:lpstr>Data science portofolio</vt:lpstr>
      <vt:lpstr>Dimas baswara pramudita</vt:lpstr>
      <vt:lpstr>education</vt:lpstr>
      <vt:lpstr>skills</vt:lpstr>
      <vt:lpstr>projects</vt:lpstr>
      <vt:lpstr>Health Insurance Cross Sell Prediction</vt:lpstr>
      <vt:lpstr>TABLE OF CONTENTS</vt:lpstr>
      <vt:lpstr>Data process</vt:lpstr>
      <vt:lpstr>How to process the data ???</vt:lpstr>
      <vt:lpstr>Use case : cross sell prediction</vt:lpstr>
      <vt:lpstr>Objective statement</vt:lpstr>
      <vt:lpstr>Business benefit</vt:lpstr>
      <vt:lpstr>challenge</vt:lpstr>
      <vt:lpstr>methodology</vt:lpstr>
      <vt:lpstr>Expected outcome</vt:lpstr>
      <vt:lpstr>Data understanding and cleaning</vt:lpstr>
      <vt:lpstr>Data cleaning</vt:lpstr>
      <vt:lpstr>Exploratory data analysis &amp; preproscesing</vt:lpstr>
      <vt:lpstr>Exploratory data analysis &amp; preproscesing</vt:lpstr>
      <vt:lpstr>modelling</vt:lpstr>
      <vt:lpstr>My models</vt:lpstr>
      <vt:lpstr>Model evaluation</vt:lpstr>
      <vt:lpstr>Model validation</vt:lpstr>
      <vt:lpstr>Scoring : f1 – score using decision tree classifier as the best model</vt:lpstr>
      <vt:lpstr>Hyperparameter tuning</vt:lpstr>
      <vt:lpstr>Feature importance</vt:lpstr>
      <vt:lpstr>Goals and solutions</vt:lpstr>
      <vt:lpstr>The Details</vt:lpstr>
      <vt:lpstr>Our solutions</vt:lpstr>
      <vt:lpstr>Our solutions</vt:lpstr>
      <vt:lpstr>Exploratory data analysis</vt:lpstr>
      <vt:lpstr>age</vt:lpstr>
      <vt:lpstr>By previously insured</vt:lpstr>
      <vt:lpstr>By driving license </vt:lpstr>
      <vt:lpstr>By vehicle damage</vt:lpstr>
      <vt:lpstr>Annual premium</vt:lpstr>
      <vt:lpstr>By previously insured</vt:lpstr>
      <vt:lpstr>By vehicle damage</vt:lpstr>
      <vt:lpstr>Policy sales channel</vt:lpstr>
      <vt:lpstr>Region code</vt:lpstr>
      <vt:lpstr>By previously insured</vt:lpstr>
      <vt:lpstr>By vehicle damage</vt:lpstr>
      <vt:lpstr>Previously insured</vt:lpstr>
      <vt:lpstr>Driving license</vt:lpstr>
      <vt:lpstr>gender</vt:lpstr>
      <vt:lpstr>By Previously insured</vt:lpstr>
      <vt:lpstr>By Vehicle damage</vt:lpstr>
      <vt:lpstr>Vehicle age</vt:lpstr>
      <vt:lpstr>By Previously insured</vt:lpstr>
      <vt:lpstr>By Vehicle damage</vt:lpstr>
      <vt:lpstr>By gender</vt:lpstr>
      <vt:lpstr>Vehicle damage</vt:lpstr>
      <vt:lpstr>By Previously insured</vt:lpstr>
      <vt:lpstr>conclusions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Insurance Cross Sell Prediction</dc:title>
  <dc:creator>DELL</dc:creator>
  <cp:lastModifiedBy>DIMAS PRAMUDITA</cp:lastModifiedBy>
  <cp:revision>17</cp:revision>
  <dcterms:modified xsi:type="dcterms:W3CDTF">2023-03-17T06:42:23Z</dcterms:modified>
</cp:coreProperties>
</file>